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5" r:id="rId2"/>
    <p:sldId id="295" r:id="rId3"/>
    <p:sldId id="324" r:id="rId4"/>
    <p:sldId id="268" r:id="rId5"/>
    <p:sldId id="312" r:id="rId6"/>
    <p:sldId id="314" r:id="rId7"/>
    <p:sldId id="321" r:id="rId8"/>
    <p:sldId id="322" r:id="rId9"/>
    <p:sldId id="325" r:id="rId10"/>
    <p:sldId id="323" r:id="rId11"/>
    <p:sldId id="272" r:id="rId12"/>
  </p:sldIdLst>
  <p:sldSz cx="12188825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9" autoAdjust="0"/>
  </p:normalViewPr>
  <p:slideViewPr>
    <p:cSldViewPr showGuides="1">
      <p:cViewPr varScale="1">
        <p:scale>
          <a:sx n="83" d="100"/>
          <a:sy n="83" d="100"/>
        </p:scale>
        <p:origin x="614" y="67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dhurima\Downloads\POD%2031-1-16%20(1)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lvl="0">
              <a:defRPr sz="2800" b="0" i="0">
                <a:solidFill>
                  <a:srgbClr val="F2F2F2"/>
                </a:solidFill>
                <a:latin typeface="Impact" panose="020B0806030902050204" pitchFamily="34" charset="0"/>
              </a:defRPr>
            </a:pPr>
            <a:r>
              <a:rPr lang="en-IN" sz="3200" b="0" dirty="0">
                <a:latin typeface="Impact" panose="020B0806030902050204" pitchFamily="34" charset="0"/>
              </a:rPr>
              <a:t>PERIOD</a:t>
            </a:r>
            <a:r>
              <a:rPr lang="en-IN" sz="3200" b="0" baseline="0" dirty="0">
                <a:latin typeface="Impact" panose="020B0806030902050204" pitchFamily="34" charset="0"/>
              </a:rPr>
              <a:t> OF DETENTION OF UNDERTRIAL PRISONERS</a:t>
            </a:r>
            <a:r>
              <a:rPr lang="en-IN" sz="3200" b="0" dirty="0">
                <a:latin typeface="Impact" panose="020B0806030902050204" pitchFamily="34" charset="0"/>
              </a:rPr>
              <a:t> </a:t>
            </a:r>
          </a:p>
        </c:rich>
      </c:tx>
      <c:overlay val="0"/>
    </c:title>
    <c:autoTitleDeleted val="0"/>
    <c:plotArea>
      <c:layout/>
      <c:lineChart>
        <c:grouping val="standard"/>
        <c:varyColors val="1"/>
        <c:ser>
          <c:idx val="0"/>
          <c:order val="0"/>
          <c:tx>
            <c:strRef>
              <c:f>'[POD 31-1-16 (1).xlsx]Sheet1'!$A$11</c:f>
              <c:strCache>
                <c:ptCount val="1"/>
                <c:pt idx="0">
                  <c:v>Upto 3 months</c:v>
                </c:pt>
              </c:strCache>
            </c:strRef>
          </c:tx>
          <c:spPr>
            <a:ln w="69850">
              <a:solidFill>
                <a:srgbClr val="5B9BD5"/>
              </a:solidFill>
            </a:ln>
            <a:effectLst>
              <a:softEdge rad="0"/>
            </a:effectLst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(1).xlsx]Sheet1'!$B$11:$O$11</c:f>
              <c:numCache>
                <c:formatCode>0.00</c:formatCode>
                <c:ptCount val="14"/>
                <c:pt idx="0">
                  <c:v>40.531299673485286</c:v>
                </c:pt>
                <c:pt idx="1">
                  <c:v>41.546283592930358</c:v>
                </c:pt>
                <c:pt idx="2">
                  <c:v>42.247470802819102</c:v>
                </c:pt>
                <c:pt idx="3">
                  <c:v>40.531939391148157</c:v>
                </c:pt>
                <c:pt idx="4">
                  <c:v>41.296040088410471</c:v>
                </c:pt>
                <c:pt idx="5">
                  <c:v>42.353329745070219</c:v>
                </c:pt>
                <c:pt idx="6">
                  <c:v>41.329414063902171</c:v>
                </c:pt>
                <c:pt idx="7">
                  <c:v>38.675909556155204</c:v>
                </c:pt>
                <c:pt idx="8">
                  <c:v>37.943438154465959</c:v>
                </c:pt>
                <c:pt idx="9">
                  <c:v>37.904105823455424</c:v>
                </c:pt>
                <c:pt idx="10">
                  <c:v>40.076699834162518</c:v>
                </c:pt>
                <c:pt idx="11">
                  <c:v>37.749404568051887</c:v>
                </c:pt>
                <c:pt idx="12">
                  <c:v>37.865660333999998</c:v>
                </c:pt>
                <c:pt idx="13">
                  <c:v>34.814885516422216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832-421D-8E8A-4A6F40B8ABA0}"/>
            </c:ext>
          </c:extLst>
        </c:ser>
        <c:ser>
          <c:idx val="1"/>
          <c:order val="1"/>
          <c:tx>
            <c:strRef>
              <c:f>'[POD 31-1-16 (1).xlsx]Sheet1'!$A$12</c:f>
              <c:strCache>
                <c:ptCount val="1"/>
                <c:pt idx="0">
                  <c:v>3-6 months</c:v>
                </c:pt>
              </c:strCache>
            </c:strRef>
          </c:tx>
          <c:spPr>
            <a:ln w="69850" cmpd="sng">
              <a:solidFill>
                <a:srgbClr val="ED7D31"/>
              </a:solidFill>
              <a:prstDash val="solid"/>
            </a:ln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(1).xlsx]Sheet1'!$B$12:$O$12</c:f>
              <c:numCache>
                <c:formatCode>0.00</c:formatCode>
                <c:ptCount val="14"/>
                <c:pt idx="0">
                  <c:v>21.870598731075958</c:v>
                </c:pt>
                <c:pt idx="1">
                  <c:v>21.83753441117657</c:v>
                </c:pt>
                <c:pt idx="2">
                  <c:v>22.154940319216383</c:v>
                </c:pt>
                <c:pt idx="3">
                  <c:v>19.528853682125916</c:v>
                </c:pt>
                <c:pt idx="4">
                  <c:v>21.235384433683713</c:v>
                </c:pt>
                <c:pt idx="5">
                  <c:v>21.638857627505669</c:v>
                </c:pt>
                <c:pt idx="6">
                  <c:v>20.929536906675388</c:v>
                </c:pt>
                <c:pt idx="7">
                  <c:v>21.830898545330481</c:v>
                </c:pt>
                <c:pt idx="8">
                  <c:v>21.983261658486676</c:v>
                </c:pt>
                <c:pt idx="9">
                  <c:v>22.039750435238943</c:v>
                </c:pt>
                <c:pt idx="10">
                  <c:v>20.781923714759536</c:v>
                </c:pt>
                <c:pt idx="11">
                  <c:v>22.093173819043621</c:v>
                </c:pt>
                <c:pt idx="12">
                  <c:v>21.308208529172038</c:v>
                </c:pt>
                <c:pt idx="13">
                  <c:v>22.03733751886849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832-421D-8E8A-4A6F40B8ABA0}"/>
            </c:ext>
          </c:extLst>
        </c:ser>
        <c:ser>
          <c:idx val="2"/>
          <c:order val="2"/>
          <c:tx>
            <c:strRef>
              <c:f>'[POD 31-1-16 (1).xlsx]Sheet1'!$A$13</c:f>
              <c:strCache>
                <c:ptCount val="1"/>
                <c:pt idx="0">
                  <c:v>6-12 months</c:v>
                </c:pt>
              </c:strCache>
            </c:strRef>
          </c:tx>
          <c:spPr>
            <a:ln w="69850" cmpd="sng">
              <a:solidFill>
                <a:srgbClr val="A5A5A5"/>
              </a:solidFill>
              <a:prstDash val="solid"/>
            </a:ln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(1).xlsx]Sheet1'!$B$13:$O$13</c:f>
              <c:numCache>
                <c:formatCode>0.00</c:formatCode>
                <c:ptCount val="14"/>
                <c:pt idx="0">
                  <c:v>17.929778957236081</c:v>
                </c:pt>
                <c:pt idx="1">
                  <c:v>16.878289798150988</c:v>
                </c:pt>
                <c:pt idx="2">
                  <c:v>17.340966102785103</c:v>
                </c:pt>
                <c:pt idx="3">
                  <c:v>18.260489107907706</c:v>
                </c:pt>
                <c:pt idx="4">
                  <c:v>18.382290910931516</c:v>
                </c:pt>
                <c:pt idx="5">
                  <c:v>17.399406305556912</c:v>
                </c:pt>
                <c:pt idx="6">
                  <c:v>17.316443781483446</c:v>
                </c:pt>
                <c:pt idx="7">
                  <c:v>18.545485561862225</c:v>
                </c:pt>
                <c:pt idx="8">
                  <c:v>18.466930984316797</c:v>
                </c:pt>
                <c:pt idx="9">
                  <c:v>18.132179360094629</c:v>
                </c:pt>
                <c:pt idx="10">
                  <c:v>17.18698175787728</c:v>
                </c:pt>
                <c:pt idx="11">
                  <c:v>17.638911232573562</c:v>
                </c:pt>
                <c:pt idx="12">
                  <c:v>17.649720110734894</c:v>
                </c:pt>
                <c:pt idx="13">
                  <c:v>17.893869817130291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832-421D-8E8A-4A6F40B8ABA0}"/>
            </c:ext>
          </c:extLst>
        </c:ser>
        <c:ser>
          <c:idx val="3"/>
          <c:order val="3"/>
          <c:tx>
            <c:strRef>
              <c:f>'[POD 31-1-16 (1).xlsx]Sheet1'!$A$14</c:f>
              <c:strCache>
                <c:ptCount val="1"/>
                <c:pt idx="0">
                  <c:v>1-2 Years</c:v>
                </c:pt>
              </c:strCache>
            </c:strRef>
          </c:tx>
          <c:spPr>
            <a:ln w="69850" cmpd="sng">
              <a:solidFill>
                <a:srgbClr val="FFC000"/>
              </a:solidFill>
              <a:prstDash val="solid"/>
            </a:ln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(1).xlsx]Sheet1'!$B$14:$O$14</c:f>
              <c:numCache>
                <c:formatCode>0.00</c:formatCode>
                <c:ptCount val="14"/>
                <c:pt idx="0">
                  <c:v>11.610519117640399</c:v>
                </c:pt>
                <c:pt idx="1">
                  <c:v>11.800231350711538</c:v>
                </c:pt>
                <c:pt idx="2">
                  <c:v>10.56979297797462</c:v>
                </c:pt>
                <c:pt idx="3">
                  <c:v>12.906093123934969</c:v>
                </c:pt>
                <c:pt idx="4">
                  <c:v>10.977492449678584</c:v>
                </c:pt>
                <c:pt idx="5">
                  <c:v>11.002104027009835</c:v>
                </c:pt>
                <c:pt idx="6">
                  <c:v>11.48181089392048</c:v>
                </c:pt>
                <c:pt idx="7">
                  <c:v>11.770339009335938</c:v>
                </c:pt>
                <c:pt idx="8">
                  <c:v>12.124506402775335</c:v>
                </c:pt>
                <c:pt idx="9">
                  <c:v>12.511557780572932</c:v>
                </c:pt>
                <c:pt idx="10">
                  <c:v>12.546019900497512</c:v>
                </c:pt>
                <c:pt idx="11">
                  <c:v>12.384984520731233</c:v>
                </c:pt>
                <c:pt idx="12">
                  <c:v>12.36898704861348</c:v>
                </c:pt>
                <c:pt idx="13">
                  <c:v>12.813605817328257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832-421D-8E8A-4A6F40B8ABA0}"/>
            </c:ext>
          </c:extLst>
        </c:ser>
        <c:ser>
          <c:idx val="4"/>
          <c:order val="4"/>
          <c:tx>
            <c:strRef>
              <c:f>'[POD 31-1-16 (1).xlsx]Sheet1'!$A$15</c:f>
              <c:strCache>
                <c:ptCount val="1"/>
                <c:pt idx="0">
                  <c:v>2-3 Years</c:v>
                </c:pt>
              </c:strCache>
            </c:strRef>
          </c:tx>
          <c:spPr>
            <a:ln w="69850" cmpd="sng">
              <a:solidFill>
                <a:srgbClr val="4472C4"/>
              </a:solidFill>
              <a:prstDash val="solid"/>
            </a:ln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(1).xlsx]Sheet1'!$B$15:$O$15</c:f>
              <c:numCache>
                <c:formatCode>0.00</c:formatCode>
                <c:ptCount val="14"/>
                <c:pt idx="0">
                  <c:v>5.2518601375799872</c:v>
                </c:pt>
                <c:pt idx="1">
                  <c:v>5.3345169881365511</c:v>
                </c:pt>
                <c:pt idx="2">
                  <c:v>4.7910023982578176</c:v>
                </c:pt>
                <c:pt idx="3">
                  <c:v>5.1913600147377146</c:v>
                </c:pt>
                <c:pt idx="4">
                  <c:v>4.7955086132716938</c:v>
                </c:pt>
                <c:pt idx="5">
                  <c:v>4.625189607085189</c:v>
                </c:pt>
                <c:pt idx="6">
                  <c:v>5.4760755722359384</c:v>
                </c:pt>
                <c:pt idx="7">
                  <c:v>5.7174870506497939</c:v>
                </c:pt>
                <c:pt idx="8">
                  <c:v>5.7672938881872398</c:v>
                </c:pt>
                <c:pt idx="9">
                  <c:v>5.8092945380636234</c:v>
                </c:pt>
                <c:pt idx="10">
                  <c:v>5.6351575456053071</c:v>
                </c:pt>
                <c:pt idx="11">
                  <c:v>5.9217521982915908</c:v>
                </c:pt>
                <c:pt idx="12">
                  <c:v>6.1794666484741629</c:v>
                </c:pt>
                <c:pt idx="13">
                  <c:v>6.9284040172653327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832-421D-8E8A-4A6F40B8ABA0}"/>
            </c:ext>
          </c:extLst>
        </c:ser>
        <c:ser>
          <c:idx val="5"/>
          <c:order val="5"/>
          <c:tx>
            <c:strRef>
              <c:f>'[POD 31-1-16 (1).xlsx]Sheet1'!$A$16</c:f>
              <c:strCache>
                <c:ptCount val="1"/>
                <c:pt idx="0">
                  <c:v>3-5 Years</c:v>
                </c:pt>
              </c:strCache>
            </c:strRef>
          </c:tx>
          <c:spPr>
            <a:ln w="69850" cmpd="sng">
              <a:solidFill>
                <a:srgbClr val="70AD47"/>
              </a:solidFill>
              <a:prstDash val="solid"/>
            </a:ln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(1).xlsx]Sheet1'!$B$16:$O$16</c:f>
              <c:numCache>
                <c:formatCode>0.00</c:formatCode>
                <c:ptCount val="14"/>
                <c:pt idx="0">
                  <c:v>2.2335236870349653</c:v>
                </c:pt>
                <c:pt idx="1">
                  <c:v>2.1431325603708786</c:v>
                </c:pt>
                <c:pt idx="2">
                  <c:v>2.2154021446489445</c:v>
                </c:pt>
                <c:pt idx="3">
                  <c:v>2.6283793119329433</c:v>
                </c:pt>
                <c:pt idx="4">
                  <c:v>2.5186016298570921</c:v>
                </c:pt>
                <c:pt idx="5">
                  <c:v>2.3413416842002253</c:v>
                </c:pt>
                <c:pt idx="6">
                  <c:v>2.7125120150602049</c:v>
                </c:pt>
                <c:pt idx="7">
                  <c:v>2.6340684221953414</c:v>
                </c:pt>
                <c:pt idx="8">
                  <c:v>2.7465588080126615</c:v>
                </c:pt>
                <c:pt idx="9">
                  <c:v>2.9121442077818225</c:v>
                </c:pt>
                <c:pt idx="10">
                  <c:v>3.1571310116086235</c:v>
                </c:pt>
                <c:pt idx="11">
                  <c:v>3.4160333049514038</c:v>
                </c:pt>
                <c:pt idx="12">
                  <c:v>3.5338937103011454</c:v>
                </c:pt>
                <c:pt idx="13">
                  <c:v>4.2604788619869272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832-421D-8E8A-4A6F40B8ABA0}"/>
            </c:ext>
          </c:extLst>
        </c:ser>
        <c:ser>
          <c:idx val="6"/>
          <c:order val="6"/>
          <c:tx>
            <c:strRef>
              <c:f>'[POD 31-1-16 (1).xlsx]Sheet1'!$A$17</c:f>
              <c:strCache>
                <c:ptCount val="1"/>
                <c:pt idx="0">
                  <c:v>Above 5 Years</c:v>
                </c:pt>
              </c:strCache>
            </c:strRef>
          </c:tx>
          <c:spPr>
            <a:ln w="69850" cmpd="sng">
              <a:solidFill>
                <a:srgbClr val="375D80"/>
              </a:solidFill>
              <a:prstDash val="solid"/>
            </a:ln>
          </c:spPr>
          <c:marker>
            <c:symbol val="none"/>
          </c:marker>
          <c:cat>
            <c:numRef>
              <c:f>'[POD 31-1-16 (1).xlsx]Sheet1'!$B$10:$O$10</c:f>
              <c:numCache>
                <c:formatCode>General</c:formatCode>
                <c:ptCount val="1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'[POD 31-1-16 (1).xlsx]Sheet1'!$B$17:$O$17</c:f>
              <c:numCache>
                <c:formatCode>0.00</c:formatCode>
                <c:ptCount val="14"/>
                <c:pt idx="0">
                  <c:v>0.57241969594732289</c:v>
                </c:pt>
                <c:pt idx="1">
                  <c:v>0.46001129852312161</c:v>
                </c:pt>
                <c:pt idx="2">
                  <c:v>0.68042525429802725</c:v>
                </c:pt>
                <c:pt idx="3">
                  <c:v>0.95288536821259151</c:v>
                </c:pt>
                <c:pt idx="4">
                  <c:v>0.79468187416693381</c:v>
                </c:pt>
                <c:pt idx="5">
                  <c:v>0.63977100357195282</c:v>
                </c:pt>
                <c:pt idx="6">
                  <c:v>0.7542067667223713</c:v>
                </c:pt>
                <c:pt idx="7">
                  <c:v>0.82581185447101524</c:v>
                </c:pt>
                <c:pt idx="8">
                  <c:v>0.96801010375533558</c:v>
                </c:pt>
                <c:pt idx="9">
                  <c:v>0.69096785479262635</c:v>
                </c:pt>
                <c:pt idx="10">
                  <c:v>0.61608623548922059</c:v>
                </c:pt>
                <c:pt idx="11">
                  <c:v>0.79574035635670193</c:v>
                </c:pt>
                <c:pt idx="12">
                  <c:v>1.0940636187042869</c:v>
                </c:pt>
                <c:pt idx="13">
                  <c:v>1.2514184509984836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832-421D-8E8A-4A6F40B8AB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68787521"/>
        <c:axId val="825168125"/>
      </c:lineChart>
      <c:catAx>
        <c:axId val="1268787521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extTo"/>
        <c:txPr>
          <a:bodyPr/>
          <a:lstStyle/>
          <a:p>
            <a:pPr lvl="0">
              <a:defRPr sz="1800" b="0" i="0">
                <a:solidFill>
                  <a:srgbClr val="D9D9D9"/>
                </a:solidFill>
                <a:latin typeface="Calibri"/>
              </a:defRPr>
            </a:pPr>
            <a:endParaRPr lang="en-US"/>
          </a:p>
        </c:txPr>
        <c:crossAx val="825168125"/>
        <c:crosses val="autoZero"/>
        <c:auto val="1"/>
        <c:lblAlgn val="ctr"/>
        <c:lblOffset val="100"/>
        <c:noMultiLvlLbl val="1"/>
      </c:catAx>
      <c:valAx>
        <c:axId val="825168125"/>
        <c:scaling>
          <c:orientation val="minMax"/>
        </c:scaling>
        <c:delete val="0"/>
        <c:axPos val="l"/>
        <c:numFmt formatCode="0.00" sourceLinked="1"/>
        <c:majorTickMark val="cross"/>
        <c:minorTickMark val="cross"/>
        <c:tickLblPos val="nextTo"/>
        <c:spPr>
          <a:ln w="47625">
            <a:noFill/>
          </a:ln>
        </c:spPr>
        <c:txPr>
          <a:bodyPr/>
          <a:lstStyle/>
          <a:p>
            <a:pPr lvl="0">
              <a:defRPr sz="1600" b="0" i="0">
                <a:solidFill>
                  <a:srgbClr val="D9D9D9"/>
                </a:solidFill>
                <a:latin typeface="Calibri"/>
              </a:defRPr>
            </a:pPr>
            <a:endParaRPr lang="en-US"/>
          </a:p>
        </c:txPr>
        <c:crossAx val="1268787521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4.5200854477998292E-2"/>
          <c:y val="0.94483637620511296"/>
          <c:w val="0.89999996221130385"/>
          <c:h val="5.5163623794886985E-2"/>
        </c:manualLayout>
      </c:layout>
      <c:overlay val="0"/>
      <c:txPr>
        <a:bodyPr/>
        <a:lstStyle/>
        <a:p>
          <a:pPr lvl="0">
            <a:defRPr sz="1600">
              <a:solidFill>
                <a:srgbClr val="D9D9D9"/>
              </a:solidFill>
              <a:latin typeface="Calibri"/>
            </a:defRPr>
          </a:pPr>
          <a:endParaRPr lang="en-US"/>
        </a:p>
      </c:txPr>
    </c:legend>
    <c:plotVisOnly val="1"/>
    <c:dispBlanksAs val="zero"/>
    <c:showDLblsOverMax val="1"/>
  </c:chart>
  <c:spPr>
    <a:solidFill>
      <a:schemeClr val="tx1"/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7A9A8F-A54F-443B-896A-1996B616C6E3}" type="doc">
      <dgm:prSet loTypeId="urn:microsoft.com/office/officeart/2005/8/layout/funnel1" loCatId="process" qsTypeId="urn:microsoft.com/office/officeart/2005/8/quickstyle/simple1" qsCatId="simple" csTypeId="urn:microsoft.com/office/officeart/2005/8/colors/colorful1" csCatId="colorful" phldr="1"/>
      <dgm:spPr/>
    </dgm:pt>
    <dgm:pt modelId="{33F4ED1A-D9A4-4DDF-AB92-0C9A44F2CFB7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REMAND  &amp; JAIL VISITING LAWYERS</a:t>
          </a:r>
        </a:p>
      </dgm:t>
    </dgm:pt>
    <dgm:pt modelId="{6722F388-8F35-4CF4-BA5D-281E97FA369A}" type="parTrans" cxnId="{08D1AC94-68E5-49C4-A993-AD6ADCB26F05}">
      <dgm:prSet/>
      <dgm:spPr/>
      <dgm:t>
        <a:bodyPr/>
        <a:lstStyle/>
        <a:p>
          <a:endParaRPr lang="en-IN"/>
        </a:p>
      </dgm:t>
    </dgm:pt>
    <dgm:pt modelId="{DB65B3A9-57F9-4607-9DED-402BD49F52D7}" type="sibTrans" cxnId="{08D1AC94-68E5-49C4-A993-AD6ADCB26F05}">
      <dgm:prSet/>
      <dgm:spPr/>
      <dgm:t>
        <a:bodyPr/>
        <a:lstStyle/>
        <a:p>
          <a:endParaRPr lang="en-IN" b="1"/>
        </a:p>
      </dgm:t>
    </dgm:pt>
    <dgm:pt modelId="{DEA9D4F7-22F8-45BC-9FD4-9378ECB5EAE3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PANEL LAWYERS</a:t>
          </a:r>
        </a:p>
      </dgm:t>
    </dgm:pt>
    <dgm:pt modelId="{1BC55E19-2C30-4F6A-85A6-6C8A1196F61C}" type="parTrans" cxnId="{96F2D927-AF63-4116-A531-2F8D469E5EA8}">
      <dgm:prSet/>
      <dgm:spPr/>
      <dgm:t>
        <a:bodyPr/>
        <a:lstStyle/>
        <a:p>
          <a:endParaRPr lang="en-IN"/>
        </a:p>
      </dgm:t>
    </dgm:pt>
    <dgm:pt modelId="{26C293EA-3CC8-4316-AC12-707AE1B6BCED}" type="sibTrans" cxnId="{96F2D927-AF63-4116-A531-2F8D469E5EA8}">
      <dgm:prSet/>
      <dgm:spPr/>
      <dgm:t>
        <a:bodyPr/>
        <a:lstStyle/>
        <a:p>
          <a:endParaRPr lang="en-IN" b="1"/>
        </a:p>
      </dgm:t>
    </dgm:pt>
    <dgm:pt modelId="{B8DA2752-073E-4632-B1DA-3C947AC1A2CC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PARALEGALS</a:t>
          </a:r>
        </a:p>
      </dgm:t>
    </dgm:pt>
    <dgm:pt modelId="{5F602BDC-FDFD-4979-809F-CEE90B32A88F}" type="parTrans" cxnId="{B1AF273D-8EAD-452A-8BF8-2DEAE2A48B10}">
      <dgm:prSet/>
      <dgm:spPr/>
      <dgm:t>
        <a:bodyPr/>
        <a:lstStyle/>
        <a:p>
          <a:endParaRPr lang="en-IN"/>
        </a:p>
      </dgm:t>
    </dgm:pt>
    <dgm:pt modelId="{0176C2CF-8BE0-49F8-9662-115531CBC0C9}" type="sibTrans" cxnId="{B1AF273D-8EAD-452A-8BF8-2DEAE2A48B10}">
      <dgm:prSet/>
      <dgm:spPr/>
      <dgm:t>
        <a:bodyPr/>
        <a:lstStyle/>
        <a:p>
          <a:endParaRPr lang="en-IN" b="1"/>
        </a:p>
      </dgm:t>
    </dgm:pt>
    <dgm:pt modelId="{1A137958-4485-4AF8-BE92-74E9DF51B0A9}">
      <dgm:prSet phldrT="[Text]" custT="1"/>
      <dgm:spPr/>
      <dgm:t>
        <a:bodyPr/>
        <a:lstStyle/>
        <a:p>
          <a:r>
            <a:rPr lang="en-IN" sz="2800" b="1" dirty="0">
              <a:latin typeface="Trebuchet MS" panose="020B0603020202020204" pitchFamily="34" charset="0"/>
            </a:rPr>
            <a:t>LEGAL AID PROVIDERS</a:t>
          </a:r>
        </a:p>
      </dgm:t>
    </dgm:pt>
    <dgm:pt modelId="{5D231FE1-DA81-45AF-852A-7835B7E67D59}" type="parTrans" cxnId="{82184CA5-AF05-4DD8-A06F-A38DE7D6B27D}">
      <dgm:prSet/>
      <dgm:spPr/>
      <dgm:t>
        <a:bodyPr/>
        <a:lstStyle/>
        <a:p>
          <a:endParaRPr lang="en-IN"/>
        </a:p>
      </dgm:t>
    </dgm:pt>
    <dgm:pt modelId="{628B4F1E-3762-4696-B40E-5B4F3C084CEB}" type="sibTrans" cxnId="{82184CA5-AF05-4DD8-A06F-A38DE7D6B27D}">
      <dgm:prSet/>
      <dgm:spPr/>
      <dgm:t>
        <a:bodyPr/>
        <a:lstStyle/>
        <a:p>
          <a:endParaRPr lang="en-IN"/>
        </a:p>
      </dgm:t>
    </dgm:pt>
    <dgm:pt modelId="{4DE3D670-DDC3-402A-8395-0D4534B0947B}" type="pres">
      <dgm:prSet presAssocID="{6F7A9A8F-A54F-443B-896A-1996B616C6E3}" presName="Name0" presStyleCnt="0">
        <dgm:presLayoutVars>
          <dgm:chMax val="4"/>
          <dgm:resizeHandles val="exact"/>
        </dgm:presLayoutVars>
      </dgm:prSet>
      <dgm:spPr/>
    </dgm:pt>
    <dgm:pt modelId="{F2BBF52D-2C36-402A-8165-B8B90F064FDC}" type="pres">
      <dgm:prSet presAssocID="{6F7A9A8F-A54F-443B-896A-1996B616C6E3}" presName="ellipse" presStyleLbl="trBgShp" presStyleIdx="0" presStyleCnt="1"/>
      <dgm:spPr/>
    </dgm:pt>
    <dgm:pt modelId="{7BA9BDCE-C8E5-4FA3-BE67-949D043EF9C3}" type="pres">
      <dgm:prSet presAssocID="{6F7A9A8F-A54F-443B-896A-1996B616C6E3}" presName="arrow1" presStyleLbl="fgShp" presStyleIdx="0" presStyleCnt="1"/>
      <dgm:spPr/>
    </dgm:pt>
    <dgm:pt modelId="{2658F137-751D-4220-8733-FC8CEF66D9F3}" type="pres">
      <dgm:prSet presAssocID="{6F7A9A8F-A54F-443B-896A-1996B616C6E3}" presName="rectangle" presStyleLbl="revTx" presStyleIdx="0" presStyleCnt="1">
        <dgm:presLayoutVars>
          <dgm:bulletEnabled val="1"/>
        </dgm:presLayoutVars>
      </dgm:prSet>
      <dgm:spPr/>
    </dgm:pt>
    <dgm:pt modelId="{C3EFF1FF-09E8-4A90-84DF-C07975710F18}" type="pres">
      <dgm:prSet presAssocID="{DEA9D4F7-22F8-45BC-9FD4-9378ECB5EAE3}" presName="item1" presStyleLbl="node1" presStyleIdx="0" presStyleCnt="3">
        <dgm:presLayoutVars>
          <dgm:bulletEnabled val="1"/>
        </dgm:presLayoutVars>
      </dgm:prSet>
      <dgm:spPr/>
    </dgm:pt>
    <dgm:pt modelId="{34806640-7BD5-49C4-89DD-68179B3CE214}" type="pres">
      <dgm:prSet presAssocID="{B8DA2752-073E-4632-B1DA-3C947AC1A2CC}" presName="item2" presStyleLbl="node1" presStyleIdx="1" presStyleCnt="3">
        <dgm:presLayoutVars>
          <dgm:bulletEnabled val="1"/>
        </dgm:presLayoutVars>
      </dgm:prSet>
      <dgm:spPr/>
    </dgm:pt>
    <dgm:pt modelId="{50238C41-6A28-4B01-8A94-204DF21D697B}" type="pres">
      <dgm:prSet presAssocID="{1A137958-4485-4AF8-BE92-74E9DF51B0A9}" presName="item3" presStyleLbl="node1" presStyleIdx="2" presStyleCnt="3">
        <dgm:presLayoutVars>
          <dgm:bulletEnabled val="1"/>
        </dgm:presLayoutVars>
      </dgm:prSet>
      <dgm:spPr/>
    </dgm:pt>
    <dgm:pt modelId="{202B5A2D-3C8A-41D3-AD67-B1603BAE47FF}" type="pres">
      <dgm:prSet presAssocID="{6F7A9A8F-A54F-443B-896A-1996B616C6E3}" presName="funnel" presStyleLbl="trAlignAcc1" presStyleIdx="0" presStyleCnt="1"/>
      <dgm:spPr/>
    </dgm:pt>
  </dgm:ptLst>
  <dgm:cxnLst>
    <dgm:cxn modelId="{BC7A0E15-1B4B-4C62-B37D-E53F80F28E14}" type="presOf" srcId="{B8DA2752-073E-4632-B1DA-3C947AC1A2CC}" destId="{C3EFF1FF-09E8-4A90-84DF-C07975710F18}" srcOrd="0" destOrd="0" presId="urn:microsoft.com/office/officeart/2005/8/layout/funnel1"/>
    <dgm:cxn modelId="{96F2D927-AF63-4116-A531-2F8D469E5EA8}" srcId="{6F7A9A8F-A54F-443B-896A-1996B616C6E3}" destId="{DEA9D4F7-22F8-45BC-9FD4-9378ECB5EAE3}" srcOrd="1" destOrd="0" parTransId="{1BC55E19-2C30-4F6A-85A6-6C8A1196F61C}" sibTransId="{26C293EA-3CC8-4316-AC12-707AE1B6BCED}"/>
    <dgm:cxn modelId="{B1AF273D-8EAD-452A-8BF8-2DEAE2A48B10}" srcId="{6F7A9A8F-A54F-443B-896A-1996B616C6E3}" destId="{B8DA2752-073E-4632-B1DA-3C947AC1A2CC}" srcOrd="2" destOrd="0" parTransId="{5F602BDC-FDFD-4979-809F-CEE90B32A88F}" sibTransId="{0176C2CF-8BE0-49F8-9662-115531CBC0C9}"/>
    <dgm:cxn modelId="{61776073-6E19-4789-898F-776B2D66B711}" type="presOf" srcId="{6F7A9A8F-A54F-443B-896A-1996B616C6E3}" destId="{4DE3D670-DDC3-402A-8395-0D4534B0947B}" srcOrd="0" destOrd="0" presId="urn:microsoft.com/office/officeart/2005/8/layout/funnel1"/>
    <dgm:cxn modelId="{08D1AC94-68E5-49C4-A993-AD6ADCB26F05}" srcId="{6F7A9A8F-A54F-443B-896A-1996B616C6E3}" destId="{33F4ED1A-D9A4-4DDF-AB92-0C9A44F2CFB7}" srcOrd="0" destOrd="0" parTransId="{6722F388-8F35-4CF4-BA5D-281E97FA369A}" sibTransId="{DB65B3A9-57F9-4607-9DED-402BD49F52D7}"/>
    <dgm:cxn modelId="{82184CA5-AF05-4DD8-A06F-A38DE7D6B27D}" srcId="{6F7A9A8F-A54F-443B-896A-1996B616C6E3}" destId="{1A137958-4485-4AF8-BE92-74E9DF51B0A9}" srcOrd="3" destOrd="0" parTransId="{5D231FE1-DA81-45AF-852A-7835B7E67D59}" sibTransId="{628B4F1E-3762-4696-B40E-5B4F3C084CEB}"/>
    <dgm:cxn modelId="{DD92EDAF-BC61-4E54-86E2-48F79B5E9FEE}" type="presOf" srcId="{DEA9D4F7-22F8-45BC-9FD4-9378ECB5EAE3}" destId="{34806640-7BD5-49C4-89DD-68179B3CE214}" srcOrd="0" destOrd="0" presId="urn:microsoft.com/office/officeart/2005/8/layout/funnel1"/>
    <dgm:cxn modelId="{668B72B3-A8E8-4D81-B897-892991C234B2}" type="presOf" srcId="{1A137958-4485-4AF8-BE92-74E9DF51B0A9}" destId="{2658F137-751D-4220-8733-FC8CEF66D9F3}" srcOrd="0" destOrd="0" presId="urn:microsoft.com/office/officeart/2005/8/layout/funnel1"/>
    <dgm:cxn modelId="{262EA3D6-137A-4536-8018-84CE42422A0D}" type="presOf" srcId="{33F4ED1A-D9A4-4DDF-AB92-0C9A44F2CFB7}" destId="{50238C41-6A28-4B01-8A94-204DF21D697B}" srcOrd="0" destOrd="0" presId="urn:microsoft.com/office/officeart/2005/8/layout/funnel1"/>
    <dgm:cxn modelId="{D0E23A1D-4F67-4E84-A2B3-7655C047DBF9}" type="presParOf" srcId="{4DE3D670-DDC3-402A-8395-0D4534B0947B}" destId="{F2BBF52D-2C36-402A-8165-B8B90F064FDC}" srcOrd="0" destOrd="0" presId="urn:microsoft.com/office/officeart/2005/8/layout/funnel1"/>
    <dgm:cxn modelId="{492D985C-C3B9-4CE2-87AA-2B3331CACFB5}" type="presParOf" srcId="{4DE3D670-DDC3-402A-8395-0D4534B0947B}" destId="{7BA9BDCE-C8E5-4FA3-BE67-949D043EF9C3}" srcOrd="1" destOrd="0" presId="urn:microsoft.com/office/officeart/2005/8/layout/funnel1"/>
    <dgm:cxn modelId="{2C88B21C-95B4-4AD8-AE57-995DC0240C9F}" type="presParOf" srcId="{4DE3D670-DDC3-402A-8395-0D4534B0947B}" destId="{2658F137-751D-4220-8733-FC8CEF66D9F3}" srcOrd="2" destOrd="0" presId="urn:microsoft.com/office/officeart/2005/8/layout/funnel1"/>
    <dgm:cxn modelId="{1C5BF6DE-70DC-4F1F-B4BC-B2FAB76A30A1}" type="presParOf" srcId="{4DE3D670-DDC3-402A-8395-0D4534B0947B}" destId="{C3EFF1FF-09E8-4A90-84DF-C07975710F18}" srcOrd="3" destOrd="0" presId="urn:microsoft.com/office/officeart/2005/8/layout/funnel1"/>
    <dgm:cxn modelId="{AC42EEDA-EBE1-4C13-B973-ABB4DB8C07B1}" type="presParOf" srcId="{4DE3D670-DDC3-402A-8395-0D4534B0947B}" destId="{34806640-7BD5-49C4-89DD-68179B3CE214}" srcOrd="4" destOrd="0" presId="urn:microsoft.com/office/officeart/2005/8/layout/funnel1"/>
    <dgm:cxn modelId="{82EF20FB-1EEB-42CA-AFF0-3546AA5D77D6}" type="presParOf" srcId="{4DE3D670-DDC3-402A-8395-0D4534B0947B}" destId="{50238C41-6A28-4B01-8A94-204DF21D697B}" srcOrd="5" destOrd="0" presId="urn:microsoft.com/office/officeart/2005/8/layout/funnel1"/>
    <dgm:cxn modelId="{D1088E69-9A30-4289-A044-973FCE40C9A4}" type="presParOf" srcId="{4DE3D670-DDC3-402A-8395-0D4534B0947B}" destId="{202B5A2D-3C8A-41D3-AD67-B1603BAE47FF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4F7341-EBBA-45F6-B295-2CFEC2EFF6EA}" type="doc">
      <dgm:prSet loTypeId="urn:microsoft.com/office/officeart/2005/8/layout/process2" loCatId="process" qsTypeId="urn:microsoft.com/office/officeart/2005/8/quickstyle/simple1" qsCatId="simple" csTypeId="urn:microsoft.com/office/officeart/2005/8/colors/accent0_3" csCatId="mainScheme" phldr="1"/>
      <dgm:spPr/>
    </dgm:pt>
    <dgm:pt modelId="{CA792C83-09F2-422A-A2BC-9260BE08F13D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National Legal Services Authority</a:t>
          </a:r>
        </a:p>
      </dgm:t>
    </dgm:pt>
    <dgm:pt modelId="{F78A685E-EB9D-4B89-80F9-437088F36FDD}" type="parTrans" cxnId="{F20F90D2-5709-42D8-BF37-0A91BC131F76}">
      <dgm:prSet/>
      <dgm:spPr/>
      <dgm:t>
        <a:bodyPr/>
        <a:lstStyle/>
        <a:p>
          <a:endParaRPr lang="en-IN"/>
        </a:p>
      </dgm:t>
    </dgm:pt>
    <dgm:pt modelId="{D8246F95-F6B3-40C1-AD65-8B7E83BF6E4B}" type="sibTrans" cxnId="{F20F90D2-5709-42D8-BF37-0A91BC131F76}">
      <dgm:prSet/>
      <dgm:spPr/>
      <dgm:t>
        <a:bodyPr/>
        <a:lstStyle/>
        <a:p>
          <a:endParaRPr lang="en-IN" b="1">
            <a:latin typeface="Trebuchet MS" panose="020B0603020202020204" pitchFamily="34" charset="0"/>
          </a:endParaRPr>
        </a:p>
      </dgm:t>
    </dgm:pt>
    <dgm:pt modelId="{679DF0B6-D36D-4276-AE61-06EDE569EEE5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State Legal Services Authority</a:t>
          </a:r>
        </a:p>
      </dgm:t>
    </dgm:pt>
    <dgm:pt modelId="{C9C5E5E5-C0EE-4B5A-BB18-4A65B889D42D}" type="parTrans" cxnId="{EF322670-7C45-46EC-A03D-3A2D3643795B}">
      <dgm:prSet/>
      <dgm:spPr/>
      <dgm:t>
        <a:bodyPr/>
        <a:lstStyle/>
        <a:p>
          <a:endParaRPr lang="en-IN"/>
        </a:p>
      </dgm:t>
    </dgm:pt>
    <dgm:pt modelId="{652F11F0-83FD-477F-96BF-9F87A25682FE}" type="sibTrans" cxnId="{EF322670-7C45-46EC-A03D-3A2D3643795B}">
      <dgm:prSet/>
      <dgm:spPr/>
      <dgm:t>
        <a:bodyPr/>
        <a:lstStyle/>
        <a:p>
          <a:endParaRPr lang="en-IN" b="1">
            <a:latin typeface="Trebuchet MS" panose="020B0603020202020204" pitchFamily="34" charset="0"/>
          </a:endParaRPr>
        </a:p>
      </dgm:t>
    </dgm:pt>
    <dgm:pt modelId="{96119C4F-E1EB-4E30-B7B5-0F61516EAE67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District Legal Services Authority</a:t>
          </a:r>
        </a:p>
      </dgm:t>
    </dgm:pt>
    <dgm:pt modelId="{E702DCD3-9912-4DE8-9605-10AEB56A26B0}" type="parTrans" cxnId="{4DF90BC4-9EF4-475A-9605-E2E528B46B4C}">
      <dgm:prSet/>
      <dgm:spPr/>
      <dgm:t>
        <a:bodyPr/>
        <a:lstStyle/>
        <a:p>
          <a:endParaRPr lang="en-IN"/>
        </a:p>
      </dgm:t>
    </dgm:pt>
    <dgm:pt modelId="{EDAACB0F-55BA-4E83-9D30-C6659182B288}" type="sibTrans" cxnId="{4DF90BC4-9EF4-475A-9605-E2E528B46B4C}">
      <dgm:prSet/>
      <dgm:spPr/>
      <dgm:t>
        <a:bodyPr/>
        <a:lstStyle/>
        <a:p>
          <a:endParaRPr lang="en-IN" b="1">
            <a:latin typeface="Trebuchet MS" panose="020B0603020202020204" pitchFamily="34" charset="0"/>
          </a:endParaRPr>
        </a:p>
      </dgm:t>
    </dgm:pt>
    <dgm:pt modelId="{A2EC3F25-7760-45B3-895E-24E7656E5768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Taluka Legal Services Committee</a:t>
          </a:r>
        </a:p>
      </dgm:t>
    </dgm:pt>
    <dgm:pt modelId="{D31E518B-9F1F-4793-AEFD-AA673471BB1F}" type="parTrans" cxnId="{B1C4B3A2-3261-4BBD-8C9C-AFE44AFD0C6D}">
      <dgm:prSet/>
      <dgm:spPr/>
      <dgm:t>
        <a:bodyPr/>
        <a:lstStyle/>
        <a:p>
          <a:endParaRPr lang="en-IN"/>
        </a:p>
      </dgm:t>
    </dgm:pt>
    <dgm:pt modelId="{3DB5F948-6A3D-4465-B57E-59FAE6E47AFC}" type="sibTrans" cxnId="{B1C4B3A2-3261-4BBD-8C9C-AFE44AFD0C6D}">
      <dgm:prSet/>
      <dgm:spPr/>
      <dgm:t>
        <a:bodyPr/>
        <a:lstStyle/>
        <a:p>
          <a:endParaRPr lang="en-IN"/>
        </a:p>
      </dgm:t>
    </dgm:pt>
    <dgm:pt modelId="{82D10C46-19E0-4599-A354-C3052229271C}" type="pres">
      <dgm:prSet presAssocID="{194F7341-EBBA-45F6-B295-2CFEC2EFF6EA}" presName="linearFlow" presStyleCnt="0">
        <dgm:presLayoutVars>
          <dgm:resizeHandles val="exact"/>
        </dgm:presLayoutVars>
      </dgm:prSet>
      <dgm:spPr/>
    </dgm:pt>
    <dgm:pt modelId="{E5E65721-3AF1-4DA5-8722-8CDF168F8067}" type="pres">
      <dgm:prSet presAssocID="{CA792C83-09F2-422A-A2BC-9260BE08F13D}" presName="node" presStyleLbl="node1" presStyleIdx="0" presStyleCnt="4">
        <dgm:presLayoutVars>
          <dgm:bulletEnabled val="1"/>
        </dgm:presLayoutVars>
      </dgm:prSet>
      <dgm:spPr/>
    </dgm:pt>
    <dgm:pt modelId="{234A048F-E9AF-49F5-A35B-55A538D6B4AD}" type="pres">
      <dgm:prSet presAssocID="{D8246F95-F6B3-40C1-AD65-8B7E83BF6E4B}" presName="sibTrans" presStyleLbl="sibTrans2D1" presStyleIdx="0" presStyleCnt="3"/>
      <dgm:spPr/>
    </dgm:pt>
    <dgm:pt modelId="{3D8D4CBC-18B5-4676-85B0-FD74A292080F}" type="pres">
      <dgm:prSet presAssocID="{D8246F95-F6B3-40C1-AD65-8B7E83BF6E4B}" presName="connectorText" presStyleLbl="sibTrans2D1" presStyleIdx="0" presStyleCnt="3"/>
      <dgm:spPr/>
    </dgm:pt>
    <dgm:pt modelId="{89533D33-1C24-408B-9748-A79B5B521870}" type="pres">
      <dgm:prSet presAssocID="{679DF0B6-D36D-4276-AE61-06EDE569EEE5}" presName="node" presStyleLbl="node1" presStyleIdx="1" presStyleCnt="4">
        <dgm:presLayoutVars>
          <dgm:bulletEnabled val="1"/>
        </dgm:presLayoutVars>
      </dgm:prSet>
      <dgm:spPr/>
    </dgm:pt>
    <dgm:pt modelId="{59C716B1-30BB-430F-8397-B821B245A33E}" type="pres">
      <dgm:prSet presAssocID="{652F11F0-83FD-477F-96BF-9F87A25682FE}" presName="sibTrans" presStyleLbl="sibTrans2D1" presStyleIdx="1" presStyleCnt="3"/>
      <dgm:spPr/>
    </dgm:pt>
    <dgm:pt modelId="{5AD131AA-C3F0-473D-9EAB-DDE1AEC90122}" type="pres">
      <dgm:prSet presAssocID="{652F11F0-83FD-477F-96BF-9F87A25682FE}" presName="connectorText" presStyleLbl="sibTrans2D1" presStyleIdx="1" presStyleCnt="3"/>
      <dgm:spPr/>
    </dgm:pt>
    <dgm:pt modelId="{9EE97C60-1DC8-422A-9166-346216AA029F}" type="pres">
      <dgm:prSet presAssocID="{96119C4F-E1EB-4E30-B7B5-0F61516EAE67}" presName="node" presStyleLbl="node1" presStyleIdx="2" presStyleCnt="4">
        <dgm:presLayoutVars>
          <dgm:bulletEnabled val="1"/>
        </dgm:presLayoutVars>
      </dgm:prSet>
      <dgm:spPr/>
    </dgm:pt>
    <dgm:pt modelId="{D55669D5-544F-4DF9-811D-F9A7AD45C7D2}" type="pres">
      <dgm:prSet presAssocID="{EDAACB0F-55BA-4E83-9D30-C6659182B288}" presName="sibTrans" presStyleLbl="sibTrans2D1" presStyleIdx="2" presStyleCnt="3"/>
      <dgm:spPr/>
    </dgm:pt>
    <dgm:pt modelId="{EE755054-0B9E-45EB-8D7B-FB1704AE382A}" type="pres">
      <dgm:prSet presAssocID="{EDAACB0F-55BA-4E83-9D30-C6659182B288}" presName="connectorText" presStyleLbl="sibTrans2D1" presStyleIdx="2" presStyleCnt="3"/>
      <dgm:spPr/>
    </dgm:pt>
    <dgm:pt modelId="{7F705C85-77BC-42AB-8736-C0EE977482DE}" type="pres">
      <dgm:prSet presAssocID="{A2EC3F25-7760-45B3-895E-24E7656E5768}" presName="node" presStyleLbl="node1" presStyleIdx="3" presStyleCnt="4">
        <dgm:presLayoutVars>
          <dgm:bulletEnabled val="1"/>
        </dgm:presLayoutVars>
      </dgm:prSet>
      <dgm:spPr/>
    </dgm:pt>
  </dgm:ptLst>
  <dgm:cxnLst>
    <dgm:cxn modelId="{DEB82E03-074B-4444-96E9-F42703C95AF8}" type="presOf" srcId="{679DF0B6-D36D-4276-AE61-06EDE569EEE5}" destId="{89533D33-1C24-408B-9748-A79B5B521870}" srcOrd="0" destOrd="0" presId="urn:microsoft.com/office/officeart/2005/8/layout/process2"/>
    <dgm:cxn modelId="{ACD3C01E-A5ED-4CFE-83B3-7F68EC8BCDE6}" type="presOf" srcId="{A2EC3F25-7760-45B3-895E-24E7656E5768}" destId="{7F705C85-77BC-42AB-8736-C0EE977482DE}" srcOrd="0" destOrd="0" presId="urn:microsoft.com/office/officeart/2005/8/layout/process2"/>
    <dgm:cxn modelId="{52CC715D-7FB6-4575-9033-9C54FF79495B}" type="presOf" srcId="{EDAACB0F-55BA-4E83-9D30-C6659182B288}" destId="{D55669D5-544F-4DF9-811D-F9A7AD45C7D2}" srcOrd="0" destOrd="0" presId="urn:microsoft.com/office/officeart/2005/8/layout/process2"/>
    <dgm:cxn modelId="{EF322670-7C45-46EC-A03D-3A2D3643795B}" srcId="{194F7341-EBBA-45F6-B295-2CFEC2EFF6EA}" destId="{679DF0B6-D36D-4276-AE61-06EDE569EEE5}" srcOrd="1" destOrd="0" parTransId="{C9C5E5E5-C0EE-4B5A-BB18-4A65B889D42D}" sibTransId="{652F11F0-83FD-477F-96BF-9F87A25682FE}"/>
    <dgm:cxn modelId="{C6735651-3524-4B0C-A2E4-CC7E26FF772A}" type="presOf" srcId="{CA792C83-09F2-422A-A2BC-9260BE08F13D}" destId="{E5E65721-3AF1-4DA5-8722-8CDF168F8067}" srcOrd="0" destOrd="0" presId="urn:microsoft.com/office/officeart/2005/8/layout/process2"/>
    <dgm:cxn modelId="{9F75EC74-F8D5-4D3C-B15C-D95F852567E2}" type="presOf" srcId="{D8246F95-F6B3-40C1-AD65-8B7E83BF6E4B}" destId="{234A048F-E9AF-49F5-A35B-55A538D6B4AD}" srcOrd="0" destOrd="0" presId="urn:microsoft.com/office/officeart/2005/8/layout/process2"/>
    <dgm:cxn modelId="{C859575A-1735-4826-B3C6-7B9E8D23810F}" type="presOf" srcId="{652F11F0-83FD-477F-96BF-9F87A25682FE}" destId="{59C716B1-30BB-430F-8397-B821B245A33E}" srcOrd="0" destOrd="0" presId="urn:microsoft.com/office/officeart/2005/8/layout/process2"/>
    <dgm:cxn modelId="{FC80FE5A-4C89-44F9-9DE3-06CC4D5C3C23}" type="presOf" srcId="{96119C4F-E1EB-4E30-B7B5-0F61516EAE67}" destId="{9EE97C60-1DC8-422A-9166-346216AA029F}" srcOrd="0" destOrd="0" presId="urn:microsoft.com/office/officeart/2005/8/layout/process2"/>
    <dgm:cxn modelId="{F5F0968A-E3FB-4D11-99A4-40B015FE689B}" type="presOf" srcId="{652F11F0-83FD-477F-96BF-9F87A25682FE}" destId="{5AD131AA-C3F0-473D-9EAB-DDE1AEC90122}" srcOrd="1" destOrd="0" presId="urn:microsoft.com/office/officeart/2005/8/layout/process2"/>
    <dgm:cxn modelId="{B1C4B3A2-3261-4BBD-8C9C-AFE44AFD0C6D}" srcId="{194F7341-EBBA-45F6-B295-2CFEC2EFF6EA}" destId="{A2EC3F25-7760-45B3-895E-24E7656E5768}" srcOrd="3" destOrd="0" parTransId="{D31E518B-9F1F-4793-AEFD-AA673471BB1F}" sibTransId="{3DB5F948-6A3D-4465-B57E-59FAE6E47AFC}"/>
    <dgm:cxn modelId="{B95F86B5-47D6-4F3B-A3B9-22801CC88AF8}" type="presOf" srcId="{194F7341-EBBA-45F6-B295-2CFEC2EFF6EA}" destId="{82D10C46-19E0-4599-A354-C3052229271C}" srcOrd="0" destOrd="0" presId="urn:microsoft.com/office/officeart/2005/8/layout/process2"/>
    <dgm:cxn modelId="{991987BF-06FC-43D1-94B1-6C0324A4C279}" type="presOf" srcId="{D8246F95-F6B3-40C1-AD65-8B7E83BF6E4B}" destId="{3D8D4CBC-18B5-4676-85B0-FD74A292080F}" srcOrd="1" destOrd="0" presId="urn:microsoft.com/office/officeart/2005/8/layout/process2"/>
    <dgm:cxn modelId="{4DF90BC4-9EF4-475A-9605-E2E528B46B4C}" srcId="{194F7341-EBBA-45F6-B295-2CFEC2EFF6EA}" destId="{96119C4F-E1EB-4E30-B7B5-0F61516EAE67}" srcOrd="2" destOrd="0" parTransId="{E702DCD3-9912-4DE8-9605-10AEB56A26B0}" sibTransId="{EDAACB0F-55BA-4E83-9D30-C6659182B288}"/>
    <dgm:cxn modelId="{681861CA-78B7-4CC7-A7D1-D8CF2A0C9665}" type="presOf" srcId="{EDAACB0F-55BA-4E83-9D30-C6659182B288}" destId="{EE755054-0B9E-45EB-8D7B-FB1704AE382A}" srcOrd="1" destOrd="0" presId="urn:microsoft.com/office/officeart/2005/8/layout/process2"/>
    <dgm:cxn modelId="{F20F90D2-5709-42D8-BF37-0A91BC131F76}" srcId="{194F7341-EBBA-45F6-B295-2CFEC2EFF6EA}" destId="{CA792C83-09F2-422A-A2BC-9260BE08F13D}" srcOrd="0" destOrd="0" parTransId="{F78A685E-EB9D-4B89-80F9-437088F36FDD}" sibTransId="{D8246F95-F6B3-40C1-AD65-8B7E83BF6E4B}"/>
    <dgm:cxn modelId="{86E4063C-56CE-4295-862B-9056373A6297}" type="presParOf" srcId="{82D10C46-19E0-4599-A354-C3052229271C}" destId="{E5E65721-3AF1-4DA5-8722-8CDF168F8067}" srcOrd="0" destOrd="0" presId="urn:microsoft.com/office/officeart/2005/8/layout/process2"/>
    <dgm:cxn modelId="{1178B6A9-89C2-4CD5-AB90-39B83D08435E}" type="presParOf" srcId="{82D10C46-19E0-4599-A354-C3052229271C}" destId="{234A048F-E9AF-49F5-A35B-55A538D6B4AD}" srcOrd="1" destOrd="0" presId="urn:microsoft.com/office/officeart/2005/8/layout/process2"/>
    <dgm:cxn modelId="{82286006-F116-40E8-BCC1-DBC9FD529EAD}" type="presParOf" srcId="{234A048F-E9AF-49F5-A35B-55A538D6B4AD}" destId="{3D8D4CBC-18B5-4676-85B0-FD74A292080F}" srcOrd="0" destOrd="0" presId="urn:microsoft.com/office/officeart/2005/8/layout/process2"/>
    <dgm:cxn modelId="{37A8C322-2F45-428D-B7F0-DF5D1EF1D312}" type="presParOf" srcId="{82D10C46-19E0-4599-A354-C3052229271C}" destId="{89533D33-1C24-408B-9748-A79B5B521870}" srcOrd="2" destOrd="0" presId="urn:microsoft.com/office/officeart/2005/8/layout/process2"/>
    <dgm:cxn modelId="{5DA489F8-2844-43F4-ABB3-0105BC4BAF25}" type="presParOf" srcId="{82D10C46-19E0-4599-A354-C3052229271C}" destId="{59C716B1-30BB-430F-8397-B821B245A33E}" srcOrd="3" destOrd="0" presId="urn:microsoft.com/office/officeart/2005/8/layout/process2"/>
    <dgm:cxn modelId="{49D8104B-2EA1-4632-9436-5C9EC4F5AD6B}" type="presParOf" srcId="{59C716B1-30BB-430F-8397-B821B245A33E}" destId="{5AD131AA-C3F0-473D-9EAB-DDE1AEC90122}" srcOrd="0" destOrd="0" presId="urn:microsoft.com/office/officeart/2005/8/layout/process2"/>
    <dgm:cxn modelId="{1B99468C-62D9-4A79-8FEA-EFB25DC98217}" type="presParOf" srcId="{82D10C46-19E0-4599-A354-C3052229271C}" destId="{9EE97C60-1DC8-422A-9166-346216AA029F}" srcOrd="4" destOrd="0" presId="urn:microsoft.com/office/officeart/2005/8/layout/process2"/>
    <dgm:cxn modelId="{CF91C478-D9D3-4140-85D0-CCADC275B1CC}" type="presParOf" srcId="{82D10C46-19E0-4599-A354-C3052229271C}" destId="{D55669D5-544F-4DF9-811D-F9A7AD45C7D2}" srcOrd="5" destOrd="0" presId="urn:microsoft.com/office/officeart/2005/8/layout/process2"/>
    <dgm:cxn modelId="{E9AB99BC-62E8-427C-80C2-7E90F1D028A9}" type="presParOf" srcId="{D55669D5-544F-4DF9-811D-F9A7AD45C7D2}" destId="{EE755054-0B9E-45EB-8D7B-FB1704AE382A}" srcOrd="0" destOrd="0" presId="urn:microsoft.com/office/officeart/2005/8/layout/process2"/>
    <dgm:cxn modelId="{C31530ED-4E86-4B1F-95BF-B0E1E687F202}" type="presParOf" srcId="{82D10C46-19E0-4599-A354-C3052229271C}" destId="{7F705C85-77BC-42AB-8736-C0EE977482DE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4F7341-EBBA-45F6-B295-2CFEC2EFF6EA}" type="doc">
      <dgm:prSet loTypeId="urn:microsoft.com/office/officeart/2005/8/layout/process2" loCatId="process" qsTypeId="urn:microsoft.com/office/officeart/2005/8/quickstyle/simple1" qsCatId="simple" csTypeId="urn:microsoft.com/office/officeart/2005/8/colors/accent0_3" csCatId="mainScheme" phldr="1"/>
      <dgm:spPr/>
    </dgm:pt>
    <dgm:pt modelId="{CA792C83-09F2-422A-A2BC-9260BE08F13D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Quality</a:t>
          </a:r>
        </a:p>
      </dgm:t>
    </dgm:pt>
    <dgm:pt modelId="{F78A685E-EB9D-4B89-80F9-437088F36FDD}" type="parTrans" cxnId="{F20F90D2-5709-42D8-BF37-0A91BC131F76}">
      <dgm:prSet/>
      <dgm:spPr/>
      <dgm:t>
        <a:bodyPr/>
        <a:lstStyle/>
        <a:p>
          <a:endParaRPr lang="en-IN"/>
        </a:p>
      </dgm:t>
    </dgm:pt>
    <dgm:pt modelId="{D8246F95-F6B3-40C1-AD65-8B7E83BF6E4B}" type="sibTrans" cxnId="{F20F90D2-5709-42D8-BF37-0A91BC131F76}">
      <dgm:prSet/>
      <dgm:spPr/>
      <dgm:t>
        <a:bodyPr/>
        <a:lstStyle/>
        <a:p>
          <a:endParaRPr lang="en-IN" b="1">
            <a:latin typeface="Trebuchet MS" panose="020B0603020202020204" pitchFamily="34" charset="0"/>
          </a:endParaRPr>
        </a:p>
      </dgm:t>
    </dgm:pt>
    <dgm:pt modelId="{96119C4F-E1EB-4E30-B7B5-0F61516EAE67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Registers &amp; Documentation</a:t>
          </a:r>
        </a:p>
      </dgm:t>
    </dgm:pt>
    <dgm:pt modelId="{E702DCD3-9912-4DE8-9605-10AEB56A26B0}" type="parTrans" cxnId="{4DF90BC4-9EF4-475A-9605-E2E528B46B4C}">
      <dgm:prSet/>
      <dgm:spPr/>
      <dgm:t>
        <a:bodyPr/>
        <a:lstStyle/>
        <a:p>
          <a:endParaRPr lang="en-IN"/>
        </a:p>
      </dgm:t>
    </dgm:pt>
    <dgm:pt modelId="{EDAACB0F-55BA-4E83-9D30-C6659182B288}" type="sibTrans" cxnId="{4DF90BC4-9EF4-475A-9605-E2E528B46B4C}">
      <dgm:prSet/>
      <dgm:spPr/>
      <dgm:t>
        <a:bodyPr/>
        <a:lstStyle/>
        <a:p>
          <a:endParaRPr lang="en-IN" b="1">
            <a:latin typeface="Trebuchet MS" panose="020B0603020202020204" pitchFamily="34" charset="0"/>
          </a:endParaRPr>
        </a:p>
      </dgm:t>
    </dgm:pt>
    <dgm:pt modelId="{A2EC3F25-7760-45B3-895E-24E7656E5768}">
      <dgm:prSet phldrT="[Text]"/>
      <dgm:spPr/>
      <dgm:t>
        <a:bodyPr/>
        <a:lstStyle/>
        <a:p>
          <a:r>
            <a:rPr lang="en-IN" b="1" dirty="0">
              <a:latin typeface="Trebuchet MS" panose="020B0603020202020204" pitchFamily="34" charset="0"/>
            </a:rPr>
            <a:t>Reporting to DLSA &amp; </a:t>
          </a:r>
          <a:r>
            <a:rPr lang="en-IN" b="1" dirty="0" err="1">
              <a:latin typeface="Trebuchet MS" panose="020B0603020202020204" pitchFamily="34" charset="0"/>
            </a:rPr>
            <a:t>SLSA</a:t>
          </a:r>
          <a:endParaRPr lang="en-IN" b="1" dirty="0">
            <a:latin typeface="Trebuchet MS" panose="020B0603020202020204" pitchFamily="34" charset="0"/>
          </a:endParaRPr>
        </a:p>
      </dgm:t>
    </dgm:pt>
    <dgm:pt modelId="{D31E518B-9F1F-4793-AEFD-AA673471BB1F}" type="parTrans" cxnId="{B1C4B3A2-3261-4BBD-8C9C-AFE44AFD0C6D}">
      <dgm:prSet/>
      <dgm:spPr/>
      <dgm:t>
        <a:bodyPr/>
        <a:lstStyle/>
        <a:p>
          <a:endParaRPr lang="en-IN"/>
        </a:p>
      </dgm:t>
    </dgm:pt>
    <dgm:pt modelId="{3DB5F948-6A3D-4465-B57E-59FAE6E47AFC}" type="sibTrans" cxnId="{B1C4B3A2-3261-4BBD-8C9C-AFE44AFD0C6D}">
      <dgm:prSet/>
      <dgm:spPr/>
      <dgm:t>
        <a:bodyPr/>
        <a:lstStyle/>
        <a:p>
          <a:endParaRPr lang="en-IN"/>
        </a:p>
      </dgm:t>
    </dgm:pt>
    <dgm:pt modelId="{E75EC0B4-072D-4EA6-87A4-4738BD95BFCB}">
      <dgm:prSet phldrT="[Text]"/>
      <dgm:spPr/>
      <dgm:t>
        <a:bodyPr/>
        <a:lstStyle/>
        <a:p>
          <a:r>
            <a:rPr lang="en-IN" b="1">
              <a:latin typeface="Trebuchet MS" panose="020B0603020202020204" pitchFamily="34" charset="0"/>
            </a:rPr>
            <a:t>Monitoring Committee </a:t>
          </a:r>
          <a:endParaRPr lang="en-IN" b="1" dirty="0">
            <a:latin typeface="Trebuchet MS" panose="020B0603020202020204" pitchFamily="34" charset="0"/>
          </a:endParaRPr>
        </a:p>
      </dgm:t>
    </dgm:pt>
    <dgm:pt modelId="{B78CE000-2DAB-4E0B-8800-F3B279C75D1C}" type="parTrans" cxnId="{9CBC419B-3AAB-4A9A-B04E-6D38864A374A}">
      <dgm:prSet/>
      <dgm:spPr/>
      <dgm:t>
        <a:bodyPr/>
        <a:lstStyle/>
        <a:p>
          <a:endParaRPr lang="en-IN"/>
        </a:p>
      </dgm:t>
    </dgm:pt>
    <dgm:pt modelId="{2E4F8FB3-9CF5-49A1-A59A-29DEAF9B448F}" type="sibTrans" cxnId="{9CBC419B-3AAB-4A9A-B04E-6D38864A374A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82D10C46-19E0-4599-A354-C3052229271C}" type="pres">
      <dgm:prSet presAssocID="{194F7341-EBBA-45F6-B295-2CFEC2EFF6EA}" presName="linearFlow" presStyleCnt="0">
        <dgm:presLayoutVars>
          <dgm:resizeHandles val="exact"/>
        </dgm:presLayoutVars>
      </dgm:prSet>
      <dgm:spPr/>
    </dgm:pt>
    <dgm:pt modelId="{E5E65721-3AF1-4DA5-8722-8CDF168F8067}" type="pres">
      <dgm:prSet presAssocID="{CA792C83-09F2-422A-A2BC-9260BE08F13D}" presName="node" presStyleLbl="node1" presStyleIdx="0" presStyleCnt="4">
        <dgm:presLayoutVars>
          <dgm:bulletEnabled val="1"/>
        </dgm:presLayoutVars>
      </dgm:prSet>
      <dgm:spPr/>
    </dgm:pt>
    <dgm:pt modelId="{234A048F-E9AF-49F5-A35B-55A538D6B4AD}" type="pres">
      <dgm:prSet presAssocID="{D8246F95-F6B3-40C1-AD65-8B7E83BF6E4B}" presName="sibTrans" presStyleLbl="sibTrans2D1" presStyleIdx="0" presStyleCnt="3"/>
      <dgm:spPr/>
    </dgm:pt>
    <dgm:pt modelId="{3D8D4CBC-18B5-4676-85B0-FD74A292080F}" type="pres">
      <dgm:prSet presAssocID="{D8246F95-F6B3-40C1-AD65-8B7E83BF6E4B}" presName="connectorText" presStyleLbl="sibTrans2D1" presStyleIdx="0" presStyleCnt="3"/>
      <dgm:spPr/>
    </dgm:pt>
    <dgm:pt modelId="{9EE97C60-1DC8-422A-9166-346216AA029F}" type="pres">
      <dgm:prSet presAssocID="{96119C4F-E1EB-4E30-B7B5-0F61516EAE67}" presName="node" presStyleLbl="node1" presStyleIdx="1" presStyleCnt="4">
        <dgm:presLayoutVars>
          <dgm:bulletEnabled val="1"/>
        </dgm:presLayoutVars>
      </dgm:prSet>
      <dgm:spPr/>
    </dgm:pt>
    <dgm:pt modelId="{D55669D5-544F-4DF9-811D-F9A7AD45C7D2}" type="pres">
      <dgm:prSet presAssocID="{EDAACB0F-55BA-4E83-9D30-C6659182B288}" presName="sibTrans" presStyleLbl="sibTrans2D1" presStyleIdx="1" presStyleCnt="3"/>
      <dgm:spPr/>
    </dgm:pt>
    <dgm:pt modelId="{EE755054-0B9E-45EB-8D7B-FB1704AE382A}" type="pres">
      <dgm:prSet presAssocID="{EDAACB0F-55BA-4E83-9D30-C6659182B288}" presName="connectorText" presStyleLbl="sibTrans2D1" presStyleIdx="1" presStyleCnt="3"/>
      <dgm:spPr/>
    </dgm:pt>
    <dgm:pt modelId="{3C9D8E2F-F9B3-4F39-A5B2-32CD06275F5B}" type="pres">
      <dgm:prSet presAssocID="{E75EC0B4-072D-4EA6-87A4-4738BD95BFCB}" presName="node" presStyleLbl="node1" presStyleIdx="2" presStyleCnt="4">
        <dgm:presLayoutVars>
          <dgm:bulletEnabled val="1"/>
        </dgm:presLayoutVars>
      </dgm:prSet>
      <dgm:spPr/>
    </dgm:pt>
    <dgm:pt modelId="{FFB579AB-9BF8-40AA-A38E-48BD4B36B46C}" type="pres">
      <dgm:prSet presAssocID="{2E4F8FB3-9CF5-49A1-A59A-29DEAF9B448F}" presName="sibTrans" presStyleLbl="sibTrans2D1" presStyleIdx="2" presStyleCnt="3"/>
      <dgm:spPr/>
    </dgm:pt>
    <dgm:pt modelId="{EACDD54D-776E-4917-9795-9EFDA5F6CC41}" type="pres">
      <dgm:prSet presAssocID="{2E4F8FB3-9CF5-49A1-A59A-29DEAF9B448F}" presName="connectorText" presStyleLbl="sibTrans2D1" presStyleIdx="2" presStyleCnt="3"/>
      <dgm:spPr/>
    </dgm:pt>
    <dgm:pt modelId="{7F705C85-77BC-42AB-8736-C0EE977482DE}" type="pres">
      <dgm:prSet presAssocID="{A2EC3F25-7760-45B3-895E-24E7656E5768}" presName="node" presStyleLbl="node1" presStyleIdx="3" presStyleCnt="4">
        <dgm:presLayoutVars>
          <dgm:bulletEnabled val="1"/>
        </dgm:presLayoutVars>
      </dgm:prSet>
      <dgm:spPr/>
    </dgm:pt>
  </dgm:ptLst>
  <dgm:cxnLst>
    <dgm:cxn modelId="{ACD3C01E-A5ED-4CFE-83B3-7F68EC8BCDE6}" type="presOf" srcId="{A2EC3F25-7760-45B3-895E-24E7656E5768}" destId="{7F705C85-77BC-42AB-8736-C0EE977482DE}" srcOrd="0" destOrd="0" presId="urn:microsoft.com/office/officeart/2005/8/layout/process2"/>
    <dgm:cxn modelId="{52CC715D-7FB6-4575-9033-9C54FF79495B}" type="presOf" srcId="{EDAACB0F-55BA-4E83-9D30-C6659182B288}" destId="{D55669D5-544F-4DF9-811D-F9A7AD45C7D2}" srcOrd="0" destOrd="0" presId="urn:microsoft.com/office/officeart/2005/8/layout/process2"/>
    <dgm:cxn modelId="{C6735651-3524-4B0C-A2E4-CC7E26FF772A}" type="presOf" srcId="{CA792C83-09F2-422A-A2BC-9260BE08F13D}" destId="{E5E65721-3AF1-4DA5-8722-8CDF168F8067}" srcOrd="0" destOrd="0" presId="urn:microsoft.com/office/officeart/2005/8/layout/process2"/>
    <dgm:cxn modelId="{9F75EC74-F8D5-4D3C-B15C-D95F852567E2}" type="presOf" srcId="{D8246F95-F6B3-40C1-AD65-8B7E83BF6E4B}" destId="{234A048F-E9AF-49F5-A35B-55A538D6B4AD}" srcOrd="0" destOrd="0" presId="urn:microsoft.com/office/officeart/2005/8/layout/process2"/>
    <dgm:cxn modelId="{FC80FE5A-4C89-44F9-9DE3-06CC4D5C3C23}" type="presOf" srcId="{96119C4F-E1EB-4E30-B7B5-0F61516EAE67}" destId="{9EE97C60-1DC8-422A-9166-346216AA029F}" srcOrd="0" destOrd="0" presId="urn:microsoft.com/office/officeart/2005/8/layout/process2"/>
    <dgm:cxn modelId="{9CBC419B-3AAB-4A9A-B04E-6D38864A374A}" srcId="{194F7341-EBBA-45F6-B295-2CFEC2EFF6EA}" destId="{E75EC0B4-072D-4EA6-87A4-4738BD95BFCB}" srcOrd="2" destOrd="0" parTransId="{B78CE000-2DAB-4E0B-8800-F3B279C75D1C}" sibTransId="{2E4F8FB3-9CF5-49A1-A59A-29DEAF9B448F}"/>
    <dgm:cxn modelId="{7E9CDEA1-301E-4CD3-88AC-CDAFAD59329D}" type="presOf" srcId="{E75EC0B4-072D-4EA6-87A4-4738BD95BFCB}" destId="{3C9D8E2F-F9B3-4F39-A5B2-32CD06275F5B}" srcOrd="0" destOrd="0" presId="urn:microsoft.com/office/officeart/2005/8/layout/process2"/>
    <dgm:cxn modelId="{B1C4B3A2-3261-4BBD-8C9C-AFE44AFD0C6D}" srcId="{194F7341-EBBA-45F6-B295-2CFEC2EFF6EA}" destId="{A2EC3F25-7760-45B3-895E-24E7656E5768}" srcOrd="3" destOrd="0" parTransId="{D31E518B-9F1F-4793-AEFD-AA673471BB1F}" sibTransId="{3DB5F948-6A3D-4465-B57E-59FAE6E47AFC}"/>
    <dgm:cxn modelId="{B95F86B5-47D6-4F3B-A3B9-22801CC88AF8}" type="presOf" srcId="{194F7341-EBBA-45F6-B295-2CFEC2EFF6EA}" destId="{82D10C46-19E0-4599-A354-C3052229271C}" srcOrd="0" destOrd="0" presId="urn:microsoft.com/office/officeart/2005/8/layout/process2"/>
    <dgm:cxn modelId="{3203C6B8-ECEC-4720-9BDD-D9DFAB1EEEAA}" type="presOf" srcId="{2E4F8FB3-9CF5-49A1-A59A-29DEAF9B448F}" destId="{FFB579AB-9BF8-40AA-A38E-48BD4B36B46C}" srcOrd="0" destOrd="0" presId="urn:microsoft.com/office/officeart/2005/8/layout/process2"/>
    <dgm:cxn modelId="{991987BF-06FC-43D1-94B1-6C0324A4C279}" type="presOf" srcId="{D8246F95-F6B3-40C1-AD65-8B7E83BF6E4B}" destId="{3D8D4CBC-18B5-4676-85B0-FD74A292080F}" srcOrd="1" destOrd="0" presId="urn:microsoft.com/office/officeart/2005/8/layout/process2"/>
    <dgm:cxn modelId="{4DF90BC4-9EF4-475A-9605-E2E528B46B4C}" srcId="{194F7341-EBBA-45F6-B295-2CFEC2EFF6EA}" destId="{96119C4F-E1EB-4E30-B7B5-0F61516EAE67}" srcOrd="1" destOrd="0" parTransId="{E702DCD3-9912-4DE8-9605-10AEB56A26B0}" sibTransId="{EDAACB0F-55BA-4E83-9D30-C6659182B288}"/>
    <dgm:cxn modelId="{681861CA-78B7-4CC7-A7D1-D8CF2A0C9665}" type="presOf" srcId="{EDAACB0F-55BA-4E83-9D30-C6659182B288}" destId="{EE755054-0B9E-45EB-8D7B-FB1704AE382A}" srcOrd="1" destOrd="0" presId="urn:microsoft.com/office/officeart/2005/8/layout/process2"/>
    <dgm:cxn modelId="{F20F90D2-5709-42D8-BF37-0A91BC131F76}" srcId="{194F7341-EBBA-45F6-B295-2CFEC2EFF6EA}" destId="{CA792C83-09F2-422A-A2BC-9260BE08F13D}" srcOrd="0" destOrd="0" parTransId="{F78A685E-EB9D-4B89-80F9-437088F36FDD}" sibTransId="{D8246F95-F6B3-40C1-AD65-8B7E83BF6E4B}"/>
    <dgm:cxn modelId="{F4537CD4-18DA-4FA9-8C51-4B91F2450E30}" type="presOf" srcId="{2E4F8FB3-9CF5-49A1-A59A-29DEAF9B448F}" destId="{EACDD54D-776E-4917-9795-9EFDA5F6CC41}" srcOrd="1" destOrd="0" presId="urn:microsoft.com/office/officeart/2005/8/layout/process2"/>
    <dgm:cxn modelId="{86E4063C-56CE-4295-862B-9056373A6297}" type="presParOf" srcId="{82D10C46-19E0-4599-A354-C3052229271C}" destId="{E5E65721-3AF1-4DA5-8722-8CDF168F8067}" srcOrd="0" destOrd="0" presId="urn:microsoft.com/office/officeart/2005/8/layout/process2"/>
    <dgm:cxn modelId="{1178B6A9-89C2-4CD5-AB90-39B83D08435E}" type="presParOf" srcId="{82D10C46-19E0-4599-A354-C3052229271C}" destId="{234A048F-E9AF-49F5-A35B-55A538D6B4AD}" srcOrd="1" destOrd="0" presId="urn:microsoft.com/office/officeart/2005/8/layout/process2"/>
    <dgm:cxn modelId="{82286006-F116-40E8-BCC1-DBC9FD529EAD}" type="presParOf" srcId="{234A048F-E9AF-49F5-A35B-55A538D6B4AD}" destId="{3D8D4CBC-18B5-4676-85B0-FD74A292080F}" srcOrd="0" destOrd="0" presId="urn:microsoft.com/office/officeart/2005/8/layout/process2"/>
    <dgm:cxn modelId="{1B99468C-62D9-4A79-8FEA-EFB25DC98217}" type="presParOf" srcId="{82D10C46-19E0-4599-A354-C3052229271C}" destId="{9EE97C60-1DC8-422A-9166-346216AA029F}" srcOrd="2" destOrd="0" presId="urn:microsoft.com/office/officeart/2005/8/layout/process2"/>
    <dgm:cxn modelId="{CF91C478-D9D3-4140-85D0-CCADC275B1CC}" type="presParOf" srcId="{82D10C46-19E0-4599-A354-C3052229271C}" destId="{D55669D5-544F-4DF9-811D-F9A7AD45C7D2}" srcOrd="3" destOrd="0" presId="urn:microsoft.com/office/officeart/2005/8/layout/process2"/>
    <dgm:cxn modelId="{E9AB99BC-62E8-427C-80C2-7E90F1D028A9}" type="presParOf" srcId="{D55669D5-544F-4DF9-811D-F9A7AD45C7D2}" destId="{EE755054-0B9E-45EB-8D7B-FB1704AE382A}" srcOrd="0" destOrd="0" presId="urn:microsoft.com/office/officeart/2005/8/layout/process2"/>
    <dgm:cxn modelId="{75122EBB-3374-48F1-A1A1-D0F518CD5D0E}" type="presParOf" srcId="{82D10C46-19E0-4599-A354-C3052229271C}" destId="{3C9D8E2F-F9B3-4F39-A5B2-32CD06275F5B}" srcOrd="4" destOrd="0" presId="urn:microsoft.com/office/officeart/2005/8/layout/process2"/>
    <dgm:cxn modelId="{527C4252-8497-470E-87A1-83943C067771}" type="presParOf" srcId="{82D10C46-19E0-4599-A354-C3052229271C}" destId="{FFB579AB-9BF8-40AA-A38E-48BD4B36B46C}" srcOrd="5" destOrd="0" presId="urn:microsoft.com/office/officeart/2005/8/layout/process2"/>
    <dgm:cxn modelId="{3F69E316-3381-40A4-A1DC-280103832544}" type="presParOf" srcId="{FFB579AB-9BF8-40AA-A38E-48BD4B36B46C}" destId="{EACDD54D-776E-4917-9795-9EFDA5F6CC41}" srcOrd="0" destOrd="0" presId="urn:microsoft.com/office/officeart/2005/8/layout/process2"/>
    <dgm:cxn modelId="{C31530ED-4E86-4B1F-95BF-B0E1E687F202}" type="presParOf" srcId="{82D10C46-19E0-4599-A354-C3052229271C}" destId="{7F705C85-77BC-42AB-8736-C0EE977482DE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9DE493-19D7-4EC9-97C9-5F26233F1106}" type="doc">
      <dgm:prSet loTypeId="urn:microsoft.com/office/officeart/2005/8/layout/hProcess4" loCatId="process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B986F71-3126-4196-BD30-74AEDC39A1CA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Measure 1: Court</a:t>
          </a:r>
        </a:p>
      </dgm:t>
    </dgm:pt>
    <dgm:pt modelId="{9B3CE34A-9B3E-4D5F-94E0-DFBB94FF5A03}" type="parTrans" cxnId="{1423FC72-83C7-4510-8021-28EAEA493E68}">
      <dgm:prSet/>
      <dgm:spPr/>
      <dgm:t>
        <a:bodyPr/>
        <a:lstStyle/>
        <a:p>
          <a:endParaRPr lang="en-US"/>
        </a:p>
      </dgm:t>
    </dgm:pt>
    <dgm:pt modelId="{D0B150DF-3AA4-454C-8652-25880449C422}" type="sibTrans" cxnId="{1423FC72-83C7-4510-8021-28EAEA493E68}">
      <dgm:prSet/>
      <dgm:spPr/>
      <dgm:t>
        <a:bodyPr/>
        <a:lstStyle/>
        <a:p>
          <a:endParaRPr lang="en-US" b="1">
            <a:latin typeface="Trebuchet MS" panose="020B0603020202020204" pitchFamily="34" charset="0"/>
          </a:endParaRPr>
        </a:p>
      </dgm:t>
    </dgm:pt>
    <dgm:pt modelId="{AB2E8498-CC81-452F-A895-08F3845AA347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Legal Aid Counsel at Magistrate Court Scheme</a:t>
          </a:r>
        </a:p>
      </dgm:t>
    </dgm:pt>
    <dgm:pt modelId="{4C65E2C8-0CBB-4D8C-AD60-6B0105C62B84}" type="parTrans" cxnId="{2D5B3E3B-3EE5-4072-933E-27DF5400591C}">
      <dgm:prSet/>
      <dgm:spPr/>
      <dgm:t>
        <a:bodyPr/>
        <a:lstStyle/>
        <a:p>
          <a:endParaRPr lang="en-US"/>
        </a:p>
      </dgm:t>
    </dgm:pt>
    <dgm:pt modelId="{9A1F3304-AA9E-4FBC-89BA-9095C80E47C9}" type="sibTrans" cxnId="{2D5B3E3B-3EE5-4072-933E-27DF5400591C}">
      <dgm:prSet/>
      <dgm:spPr/>
      <dgm:t>
        <a:bodyPr/>
        <a:lstStyle/>
        <a:p>
          <a:endParaRPr lang="en-US"/>
        </a:p>
      </dgm:t>
    </dgm:pt>
    <dgm:pt modelId="{F6D27D1B-CDCB-481F-B8FA-AB31B2A119DE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Measure 2: Prison</a:t>
          </a:r>
        </a:p>
      </dgm:t>
    </dgm:pt>
    <dgm:pt modelId="{8A7BF306-8E53-4B16-9E7E-A79AE3DF6BE2}" type="parTrans" cxnId="{A63D53AC-541A-4D09-9620-8B1C8D7B91DE}">
      <dgm:prSet/>
      <dgm:spPr/>
      <dgm:t>
        <a:bodyPr/>
        <a:lstStyle/>
        <a:p>
          <a:endParaRPr lang="en-US"/>
        </a:p>
      </dgm:t>
    </dgm:pt>
    <dgm:pt modelId="{7AEB6639-3258-49E8-8B1F-B4A9C61922BE}" type="sibTrans" cxnId="{A63D53AC-541A-4D09-9620-8B1C8D7B91DE}">
      <dgm:prSet/>
      <dgm:spPr/>
      <dgm:t>
        <a:bodyPr/>
        <a:lstStyle/>
        <a:p>
          <a:endParaRPr lang="en-US" b="1">
            <a:latin typeface="Trebuchet MS" panose="020B0603020202020204" pitchFamily="34" charset="0"/>
          </a:endParaRPr>
        </a:p>
      </dgm:t>
    </dgm:pt>
    <dgm:pt modelId="{0B00F5A8-A0EF-4111-9D86-004317B4F49E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Prison Legal Aid Clinics</a:t>
          </a:r>
        </a:p>
      </dgm:t>
    </dgm:pt>
    <dgm:pt modelId="{EC916B99-8D26-4265-B7BE-BB461C68DA5C}" type="parTrans" cxnId="{86F910E7-C9D0-48E5-A3A3-C70127E96FC1}">
      <dgm:prSet/>
      <dgm:spPr/>
      <dgm:t>
        <a:bodyPr/>
        <a:lstStyle/>
        <a:p>
          <a:endParaRPr lang="en-US"/>
        </a:p>
      </dgm:t>
    </dgm:pt>
    <dgm:pt modelId="{CE48C676-980A-4BAC-A3C8-9ABC315DAE51}" type="sibTrans" cxnId="{86F910E7-C9D0-48E5-A3A3-C70127E96FC1}">
      <dgm:prSet/>
      <dgm:spPr/>
      <dgm:t>
        <a:bodyPr/>
        <a:lstStyle/>
        <a:p>
          <a:endParaRPr lang="en-US"/>
        </a:p>
      </dgm:t>
    </dgm:pt>
    <dgm:pt modelId="{58828492-5CEF-4AFE-95CB-5D7E6A18158B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Measure 3: Case Review</a:t>
          </a:r>
        </a:p>
      </dgm:t>
    </dgm:pt>
    <dgm:pt modelId="{F664BA43-1B81-496F-A04E-CE4B4A525697}" type="parTrans" cxnId="{ECE9152A-59A8-4A3A-9D34-DB38A074F636}">
      <dgm:prSet/>
      <dgm:spPr/>
      <dgm:t>
        <a:bodyPr/>
        <a:lstStyle/>
        <a:p>
          <a:endParaRPr lang="en-US"/>
        </a:p>
      </dgm:t>
    </dgm:pt>
    <dgm:pt modelId="{2D386477-EC66-449A-8D41-5F8A212C3D8E}" type="sibTrans" cxnId="{ECE9152A-59A8-4A3A-9D34-DB38A074F636}">
      <dgm:prSet/>
      <dgm:spPr/>
      <dgm:t>
        <a:bodyPr/>
        <a:lstStyle/>
        <a:p>
          <a:endParaRPr lang="en-US"/>
        </a:p>
      </dgm:t>
    </dgm:pt>
    <dgm:pt modelId="{68838C34-4D02-49F8-ADD7-BFA90D87B7EA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Under Trial Review Committees</a:t>
          </a:r>
        </a:p>
      </dgm:t>
    </dgm:pt>
    <dgm:pt modelId="{F2AD00AD-6A23-4C89-A107-68EF5D1F0B94}" type="parTrans" cxnId="{4143D757-8617-4C89-8322-E3B29A1874AF}">
      <dgm:prSet/>
      <dgm:spPr/>
      <dgm:t>
        <a:bodyPr/>
        <a:lstStyle/>
        <a:p>
          <a:endParaRPr lang="en-US"/>
        </a:p>
      </dgm:t>
    </dgm:pt>
    <dgm:pt modelId="{FFC4FCE7-6F2F-4F91-A74A-7C4C32A81657}" type="sibTrans" cxnId="{4143D757-8617-4C89-8322-E3B29A1874AF}">
      <dgm:prSet/>
      <dgm:spPr/>
      <dgm:t>
        <a:bodyPr/>
        <a:lstStyle/>
        <a:p>
          <a:endParaRPr lang="en-US"/>
        </a:p>
      </dgm:t>
    </dgm:pt>
    <dgm:pt modelId="{31136D0F-3D37-4A0E-94A4-5DE43542FA4A}">
      <dgm:prSet phldrT="[Text]"/>
      <dgm:spPr/>
      <dgm:t>
        <a:bodyPr/>
        <a:lstStyle/>
        <a:p>
          <a:r>
            <a:rPr lang="en-US" b="1" dirty="0">
              <a:latin typeface="Trebuchet MS" panose="020B0603020202020204" pitchFamily="34" charset="0"/>
            </a:rPr>
            <a:t>Visits by Legal Aid Administrators</a:t>
          </a:r>
        </a:p>
      </dgm:t>
    </dgm:pt>
    <dgm:pt modelId="{9718F4D3-A3B5-4303-B71C-A7BD4BB2BEB8}" type="parTrans" cxnId="{BB7E334B-7900-4968-A020-FAC7D844C621}">
      <dgm:prSet/>
      <dgm:spPr/>
      <dgm:t>
        <a:bodyPr/>
        <a:lstStyle/>
        <a:p>
          <a:endParaRPr lang="en-IN"/>
        </a:p>
      </dgm:t>
    </dgm:pt>
    <dgm:pt modelId="{DF8E9056-3F0F-47DC-8CF9-AD51AA8732FC}" type="sibTrans" cxnId="{BB7E334B-7900-4968-A020-FAC7D844C621}">
      <dgm:prSet/>
      <dgm:spPr/>
      <dgm:t>
        <a:bodyPr/>
        <a:lstStyle/>
        <a:p>
          <a:endParaRPr lang="en-IN"/>
        </a:p>
      </dgm:t>
    </dgm:pt>
    <dgm:pt modelId="{3960CFF8-4383-4382-8D6D-F2A00F508E8D}" type="pres">
      <dgm:prSet presAssocID="{0E9DE493-19D7-4EC9-97C9-5F26233F1106}" presName="Name0" presStyleCnt="0">
        <dgm:presLayoutVars>
          <dgm:dir/>
          <dgm:animLvl val="lvl"/>
          <dgm:resizeHandles val="exact"/>
        </dgm:presLayoutVars>
      </dgm:prSet>
      <dgm:spPr/>
    </dgm:pt>
    <dgm:pt modelId="{366CFF54-5C8F-47F9-BFD8-D9AF3EADDA3E}" type="pres">
      <dgm:prSet presAssocID="{0E9DE493-19D7-4EC9-97C9-5F26233F1106}" presName="tSp" presStyleCnt="0"/>
      <dgm:spPr/>
    </dgm:pt>
    <dgm:pt modelId="{13688FBD-4079-41FE-A6A2-B5B0F293E6BF}" type="pres">
      <dgm:prSet presAssocID="{0E9DE493-19D7-4EC9-97C9-5F26233F1106}" presName="bSp" presStyleCnt="0"/>
      <dgm:spPr/>
    </dgm:pt>
    <dgm:pt modelId="{224851B6-C14D-49DE-883B-A13003DA4601}" type="pres">
      <dgm:prSet presAssocID="{0E9DE493-19D7-4EC9-97C9-5F26233F1106}" presName="process" presStyleCnt="0"/>
      <dgm:spPr/>
    </dgm:pt>
    <dgm:pt modelId="{1439717B-283C-48FF-AF62-1990F52B6512}" type="pres">
      <dgm:prSet presAssocID="{FB986F71-3126-4196-BD30-74AEDC39A1CA}" presName="composite1" presStyleCnt="0"/>
      <dgm:spPr/>
    </dgm:pt>
    <dgm:pt modelId="{BCCE6711-D1D8-4B2C-917E-41AB5A6114A8}" type="pres">
      <dgm:prSet presAssocID="{FB986F71-3126-4196-BD30-74AEDC39A1CA}" presName="dummyNode1" presStyleLbl="node1" presStyleIdx="0" presStyleCnt="3"/>
      <dgm:spPr/>
    </dgm:pt>
    <dgm:pt modelId="{96015622-8A46-45CF-A72A-2856B699B374}" type="pres">
      <dgm:prSet presAssocID="{FB986F71-3126-4196-BD30-74AEDC39A1CA}" presName="childNode1" presStyleLbl="bgAcc1" presStyleIdx="0" presStyleCnt="3">
        <dgm:presLayoutVars>
          <dgm:bulletEnabled val="1"/>
        </dgm:presLayoutVars>
      </dgm:prSet>
      <dgm:spPr/>
    </dgm:pt>
    <dgm:pt modelId="{BFE859F2-A9E8-4F95-9161-8EC68F2D30C4}" type="pres">
      <dgm:prSet presAssocID="{FB986F71-3126-4196-BD30-74AEDC39A1CA}" presName="childNode1tx" presStyleLbl="bgAcc1" presStyleIdx="0" presStyleCnt="3">
        <dgm:presLayoutVars>
          <dgm:bulletEnabled val="1"/>
        </dgm:presLayoutVars>
      </dgm:prSet>
      <dgm:spPr/>
    </dgm:pt>
    <dgm:pt modelId="{E18C6CF4-EDEB-4539-A36D-E0355B626199}" type="pres">
      <dgm:prSet presAssocID="{FB986F71-3126-4196-BD30-74AEDC39A1CA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D9FCD5E9-9E94-4534-BAB4-3DB8EB44E7D0}" type="pres">
      <dgm:prSet presAssocID="{FB986F71-3126-4196-BD30-74AEDC39A1CA}" presName="connSite1" presStyleCnt="0"/>
      <dgm:spPr/>
    </dgm:pt>
    <dgm:pt modelId="{6A63D16E-EEE6-4267-97EA-5AD7D2BC4E84}" type="pres">
      <dgm:prSet presAssocID="{D0B150DF-3AA4-454C-8652-25880449C422}" presName="Name9" presStyleLbl="sibTrans2D1" presStyleIdx="0" presStyleCnt="2"/>
      <dgm:spPr/>
    </dgm:pt>
    <dgm:pt modelId="{59BAED1E-A4FE-4FA3-8716-57917AF47F38}" type="pres">
      <dgm:prSet presAssocID="{F6D27D1B-CDCB-481F-B8FA-AB31B2A119DE}" presName="composite2" presStyleCnt="0"/>
      <dgm:spPr/>
    </dgm:pt>
    <dgm:pt modelId="{5C833856-7FAF-4B27-932C-67C7D08339F2}" type="pres">
      <dgm:prSet presAssocID="{F6D27D1B-CDCB-481F-B8FA-AB31B2A119DE}" presName="dummyNode2" presStyleLbl="node1" presStyleIdx="0" presStyleCnt="3"/>
      <dgm:spPr/>
    </dgm:pt>
    <dgm:pt modelId="{E83793B4-2C5C-4D90-82FA-E5EE4745664D}" type="pres">
      <dgm:prSet presAssocID="{F6D27D1B-CDCB-481F-B8FA-AB31B2A119DE}" presName="childNode2" presStyleLbl="bgAcc1" presStyleIdx="1" presStyleCnt="3">
        <dgm:presLayoutVars>
          <dgm:bulletEnabled val="1"/>
        </dgm:presLayoutVars>
      </dgm:prSet>
      <dgm:spPr/>
    </dgm:pt>
    <dgm:pt modelId="{67FFE978-6FBE-4424-80BE-B9E4B4DD0695}" type="pres">
      <dgm:prSet presAssocID="{F6D27D1B-CDCB-481F-B8FA-AB31B2A119DE}" presName="childNode2tx" presStyleLbl="bgAcc1" presStyleIdx="1" presStyleCnt="3">
        <dgm:presLayoutVars>
          <dgm:bulletEnabled val="1"/>
        </dgm:presLayoutVars>
      </dgm:prSet>
      <dgm:spPr/>
    </dgm:pt>
    <dgm:pt modelId="{029D1FDE-4DD7-4FA5-8C70-0C747477B66C}" type="pres">
      <dgm:prSet presAssocID="{F6D27D1B-CDCB-481F-B8FA-AB31B2A119DE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2556EF6-41FF-46C6-8829-911BFA533FFE}" type="pres">
      <dgm:prSet presAssocID="{F6D27D1B-CDCB-481F-B8FA-AB31B2A119DE}" presName="connSite2" presStyleCnt="0"/>
      <dgm:spPr/>
    </dgm:pt>
    <dgm:pt modelId="{DC2A0ADB-DCE3-4BF4-9952-0394865777AC}" type="pres">
      <dgm:prSet presAssocID="{7AEB6639-3258-49E8-8B1F-B4A9C61922BE}" presName="Name18" presStyleLbl="sibTrans2D1" presStyleIdx="1" presStyleCnt="2"/>
      <dgm:spPr/>
    </dgm:pt>
    <dgm:pt modelId="{A874A3A3-A340-4ABC-99B5-7529D4415335}" type="pres">
      <dgm:prSet presAssocID="{58828492-5CEF-4AFE-95CB-5D7E6A18158B}" presName="composite1" presStyleCnt="0"/>
      <dgm:spPr/>
    </dgm:pt>
    <dgm:pt modelId="{14032C0B-60AE-432B-A713-F993D1C4BA8F}" type="pres">
      <dgm:prSet presAssocID="{58828492-5CEF-4AFE-95CB-5D7E6A18158B}" presName="dummyNode1" presStyleLbl="node1" presStyleIdx="1" presStyleCnt="3"/>
      <dgm:spPr/>
    </dgm:pt>
    <dgm:pt modelId="{69C28D3B-E083-42DF-9EA0-916CA12125A9}" type="pres">
      <dgm:prSet presAssocID="{58828492-5CEF-4AFE-95CB-5D7E6A18158B}" presName="childNode1" presStyleLbl="bgAcc1" presStyleIdx="2" presStyleCnt="3" custLinFactNeighborX="-403" custLinFactNeighborY="2117">
        <dgm:presLayoutVars>
          <dgm:bulletEnabled val="1"/>
        </dgm:presLayoutVars>
      </dgm:prSet>
      <dgm:spPr/>
    </dgm:pt>
    <dgm:pt modelId="{843715D2-C2C2-41EB-BDA3-21230FBA46DB}" type="pres">
      <dgm:prSet presAssocID="{58828492-5CEF-4AFE-95CB-5D7E6A18158B}" presName="childNode1tx" presStyleLbl="bgAcc1" presStyleIdx="2" presStyleCnt="3">
        <dgm:presLayoutVars>
          <dgm:bulletEnabled val="1"/>
        </dgm:presLayoutVars>
      </dgm:prSet>
      <dgm:spPr/>
    </dgm:pt>
    <dgm:pt modelId="{047F5837-10E2-4FFC-A492-DB8A19EF48CA}" type="pres">
      <dgm:prSet presAssocID="{58828492-5CEF-4AFE-95CB-5D7E6A18158B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7D6A154D-27BB-4CCE-9250-BCDD2CD5C383}" type="pres">
      <dgm:prSet presAssocID="{58828492-5CEF-4AFE-95CB-5D7E6A18158B}" presName="connSite1" presStyleCnt="0"/>
      <dgm:spPr/>
    </dgm:pt>
  </dgm:ptLst>
  <dgm:cxnLst>
    <dgm:cxn modelId="{3444D402-CD73-4419-A6DA-B2E5D23B4CF3}" type="presOf" srcId="{31136D0F-3D37-4A0E-94A4-5DE43542FA4A}" destId="{E83793B4-2C5C-4D90-82FA-E5EE4745664D}" srcOrd="0" destOrd="1" presId="urn:microsoft.com/office/officeart/2005/8/layout/hProcess4"/>
    <dgm:cxn modelId="{1FE4D618-724E-4829-BED3-DAA3C651B769}" type="presOf" srcId="{0B00F5A8-A0EF-4111-9D86-004317B4F49E}" destId="{E83793B4-2C5C-4D90-82FA-E5EE4745664D}" srcOrd="0" destOrd="0" presId="urn:microsoft.com/office/officeart/2005/8/layout/hProcess4"/>
    <dgm:cxn modelId="{A08CE81F-A93E-429F-943D-3B3662A0C042}" type="presOf" srcId="{F6D27D1B-CDCB-481F-B8FA-AB31B2A119DE}" destId="{029D1FDE-4DD7-4FA5-8C70-0C747477B66C}" srcOrd="0" destOrd="0" presId="urn:microsoft.com/office/officeart/2005/8/layout/hProcess4"/>
    <dgm:cxn modelId="{ECE9152A-59A8-4A3A-9D34-DB38A074F636}" srcId="{0E9DE493-19D7-4EC9-97C9-5F26233F1106}" destId="{58828492-5CEF-4AFE-95CB-5D7E6A18158B}" srcOrd="2" destOrd="0" parTransId="{F664BA43-1B81-496F-A04E-CE4B4A525697}" sibTransId="{2D386477-EC66-449A-8D41-5F8A212C3D8E}"/>
    <dgm:cxn modelId="{2D5B3E3B-3EE5-4072-933E-27DF5400591C}" srcId="{FB986F71-3126-4196-BD30-74AEDC39A1CA}" destId="{AB2E8498-CC81-452F-A895-08F3845AA347}" srcOrd="0" destOrd="0" parTransId="{4C65E2C8-0CBB-4D8C-AD60-6B0105C62B84}" sibTransId="{9A1F3304-AA9E-4FBC-89BA-9095C80E47C9}"/>
    <dgm:cxn modelId="{241A4F42-3815-4A3A-A31B-C5E11FFB5E6D}" type="presOf" srcId="{FB986F71-3126-4196-BD30-74AEDC39A1CA}" destId="{E18C6CF4-EDEB-4539-A36D-E0355B626199}" srcOrd="0" destOrd="0" presId="urn:microsoft.com/office/officeart/2005/8/layout/hProcess4"/>
    <dgm:cxn modelId="{402F9D43-6A91-4B87-83A0-426BC9CD76A6}" type="presOf" srcId="{0B00F5A8-A0EF-4111-9D86-004317B4F49E}" destId="{67FFE978-6FBE-4424-80BE-B9E4B4DD0695}" srcOrd="1" destOrd="0" presId="urn:microsoft.com/office/officeart/2005/8/layout/hProcess4"/>
    <dgm:cxn modelId="{BB7E334B-7900-4968-A020-FAC7D844C621}" srcId="{F6D27D1B-CDCB-481F-B8FA-AB31B2A119DE}" destId="{31136D0F-3D37-4A0E-94A4-5DE43542FA4A}" srcOrd="1" destOrd="0" parTransId="{9718F4D3-A3B5-4303-B71C-A7BD4BB2BEB8}" sibTransId="{DF8E9056-3F0F-47DC-8CF9-AD51AA8732FC}"/>
    <dgm:cxn modelId="{1423FC72-83C7-4510-8021-28EAEA493E68}" srcId="{0E9DE493-19D7-4EC9-97C9-5F26233F1106}" destId="{FB986F71-3126-4196-BD30-74AEDC39A1CA}" srcOrd="0" destOrd="0" parTransId="{9B3CE34A-9B3E-4D5F-94E0-DFBB94FF5A03}" sibTransId="{D0B150DF-3AA4-454C-8652-25880449C422}"/>
    <dgm:cxn modelId="{4143D757-8617-4C89-8322-E3B29A1874AF}" srcId="{58828492-5CEF-4AFE-95CB-5D7E6A18158B}" destId="{68838C34-4D02-49F8-ADD7-BFA90D87B7EA}" srcOrd="0" destOrd="0" parTransId="{F2AD00AD-6A23-4C89-A107-68EF5D1F0B94}" sibTransId="{FFC4FCE7-6F2F-4F91-A74A-7C4C32A81657}"/>
    <dgm:cxn modelId="{550EC38B-566A-4081-A7BE-0E49BE02764D}" type="presOf" srcId="{AB2E8498-CC81-452F-A895-08F3845AA347}" destId="{BFE859F2-A9E8-4F95-9161-8EC68F2D30C4}" srcOrd="1" destOrd="0" presId="urn:microsoft.com/office/officeart/2005/8/layout/hProcess4"/>
    <dgm:cxn modelId="{A63D53AC-541A-4D09-9620-8B1C8D7B91DE}" srcId="{0E9DE493-19D7-4EC9-97C9-5F26233F1106}" destId="{F6D27D1B-CDCB-481F-B8FA-AB31B2A119DE}" srcOrd="1" destOrd="0" parTransId="{8A7BF306-8E53-4B16-9E7E-A79AE3DF6BE2}" sibTransId="{7AEB6639-3258-49E8-8B1F-B4A9C61922BE}"/>
    <dgm:cxn modelId="{004503B0-EB3B-43C1-91E0-621C5923683E}" type="presOf" srcId="{31136D0F-3D37-4A0E-94A4-5DE43542FA4A}" destId="{67FFE978-6FBE-4424-80BE-B9E4B4DD0695}" srcOrd="1" destOrd="1" presId="urn:microsoft.com/office/officeart/2005/8/layout/hProcess4"/>
    <dgm:cxn modelId="{4E74EABF-20DE-46D5-9BE9-0F84CEAF66AB}" type="presOf" srcId="{D0B150DF-3AA4-454C-8652-25880449C422}" destId="{6A63D16E-EEE6-4267-97EA-5AD7D2BC4E84}" srcOrd="0" destOrd="0" presId="urn:microsoft.com/office/officeart/2005/8/layout/hProcess4"/>
    <dgm:cxn modelId="{95276BC3-D2A9-422F-9390-BED3FD8C7BB0}" type="presOf" srcId="{0E9DE493-19D7-4EC9-97C9-5F26233F1106}" destId="{3960CFF8-4383-4382-8D6D-F2A00F508E8D}" srcOrd="0" destOrd="0" presId="urn:microsoft.com/office/officeart/2005/8/layout/hProcess4"/>
    <dgm:cxn modelId="{90D5F6C6-4E25-4C59-9DF6-6E2B25A59F46}" type="presOf" srcId="{68838C34-4D02-49F8-ADD7-BFA90D87B7EA}" destId="{69C28D3B-E083-42DF-9EA0-916CA12125A9}" srcOrd="0" destOrd="0" presId="urn:microsoft.com/office/officeart/2005/8/layout/hProcess4"/>
    <dgm:cxn modelId="{A507C8D3-A0BB-44E4-82F7-15D18D34238D}" type="presOf" srcId="{68838C34-4D02-49F8-ADD7-BFA90D87B7EA}" destId="{843715D2-C2C2-41EB-BDA3-21230FBA46DB}" srcOrd="1" destOrd="0" presId="urn:microsoft.com/office/officeart/2005/8/layout/hProcess4"/>
    <dgm:cxn modelId="{FA45DADE-266F-4B82-B02F-D2732D8D9F51}" type="presOf" srcId="{58828492-5CEF-4AFE-95CB-5D7E6A18158B}" destId="{047F5837-10E2-4FFC-A492-DB8A19EF48CA}" srcOrd="0" destOrd="0" presId="urn:microsoft.com/office/officeart/2005/8/layout/hProcess4"/>
    <dgm:cxn modelId="{86F910E7-C9D0-48E5-A3A3-C70127E96FC1}" srcId="{F6D27D1B-CDCB-481F-B8FA-AB31B2A119DE}" destId="{0B00F5A8-A0EF-4111-9D86-004317B4F49E}" srcOrd="0" destOrd="0" parTransId="{EC916B99-8D26-4265-B7BE-BB461C68DA5C}" sibTransId="{CE48C676-980A-4BAC-A3C8-9ABC315DAE51}"/>
    <dgm:cxn modelId="{732F9AFA-01BF-4C18-A659-D951BF9FC05D}" type="presOf" srcId="{AB2E8498-CC81-452F-A895-08F3845AA347}" destId="{96015622-8A46-45CF-A72A-2856B699B374}" srcOrd="0" destOrd="0" presId="urn:microsoft.com/office/officeart/2005/8/layout/hProcess4"/>
    <dgm:cxn modelId="{E95209FE-82B0-40EF-AFE6-D8CCCCEA50E1}" type="presOf" srcId="{7AEB6639-3258-49E8-8B1F-B4A9C61922BE}" destId="{DC2A0ADB-DCE3-4BF4-9952-0394865777AC}" srcOrd="0" destOrd="0" presId="urn:microsoft.com/office/officeart/2005/8/layout/hProcess4"/>
    <dgm:cxn modelId="{89F19664-F574-44B4-924E-3D107B743F23}" type="presParOf" srcId="{3960CFF8-4383-4382-8D6D-F2A00F508E8D}" destId="{366CFF54-5C8F-47F9-BFD8-D9AF3EADDA3E}" srcOrd="0" destOrd="0" presId="urn:microsoft.com/office/officeart/2005/8/layout/hProcess4"/>
    <dgm:cxn modelId="{75C41B37-1CBE-4C45-8C4B-850855BD27C4}" type="presParOf" srcId="{3960CFF8-4383-4382-8D6D-F2A00F508E8D}" destId="{13688FBD-4079-41FE-A6A2-B5B0F293E6BF}" srcOrd="1" destOrd="0" presId="urn:microsoft.com/office/officeart/2005/8/layout/hProcess4"/>
    <dgm:cxn modelId="{3AA8FE4E-D0FB-4F4F-9F35-7B6B4E7D5E8D}" type="presParOf" srcId="{3960CFF8-4383-4382-8D6D-F2A00F508E8D}" destId="{224851B6-C14D-49DE-883B-A13003DA4601}" srcOrd="2" destOrd="0" presId="urn:microsoft.com/office/officeart/2005/8/layout/hProcess4"/>
    <dgm:cxn modelId="{A4DAABAE-FB49-4E79-80B0-1264A8E539FF}" type="presParOf" srcId="{224851B6-C14D-49DE-883B-A13003DA4601}" destId="{1439717B-283C-48FF-AF62-1990F52B6512}" srcOrd="0" destOrd="0" presId="urn:microsoft.com/office/officeart/2005/8/layout/hProcess4"/>
    <dgm:cxn modelId="{6FFC75D9-47EB-48FF-90CD-91F117AC22B7}" type="presParOf" srcId="{1439717B-283C-48FF-AF62-1990F52B6512}" destId="{BCCE6711-D1D8-4B2C-917E-41AB5A6114A8}" srcOrd="0" destOrd="0" presId="urn:microsoft.com/office/officeart/2005/8/layout/hProcess4"/>
    <dgm:cxn modelId="{FEE85E3F-72E5-4071-8EA1-3623F81173A1}" type="presParOf" srcId="{1439717B-283C-48FF-AF62-1990F52B6512}" destId="{96015622-8A46-45CF-A72A-2856B699B374}" srcOrd="1" destOrd="0" presId="urn:microsoft.com/office/officeart/2005/8/layout/hProcess4"/>
    <dgm:cxn modelId="{AC4982ED-AD83-45D0-AD2F-455F7901AF9F}" type="presParOf" srcId="{1439717B-283C-48FF-AF62-1990F52B6512}" destId="{BFE859F2-A9E8-4F95-9161-8EC68F2D30C4}" srcOrd="2" destOrd="0" presId="urn:microsoft.com/office/officeart/2005/8/layout/hProcess4"/>
    <dgm:cxn modelId="{565E0706-6737-49AB-A631-19EA6E16791C}" type="presParOf" srcId="{1439717B-283C-48FF-AF62-1990F52B6512}" destId="{E18C6CF4-EDEB-4539-A36D-E0355B626199}" srcOrd="3" destOrd="0" presId="urn:microsoft.com/office/officeart/2005/8/layout/hProcess4"/>
    <dgm:cxn modelId="{0F8395D2-489A-4650-9E19-52FEC57A410B}" type="presParOf" srcId="{1439717B-283C-48FF-AF62-1990F52B6512}" destId="{D9FCD5E9-9E94-4534-BAB4-3DB8EB44E7D0}" srcOrd="4" destOrd="0" presId="urn:microsoft.com/office/officeart/2005/8/layout/hProcess4"/>
    <dgm:cxn modelId="{9204B803-0CC8-4F9E-AC95-C709626A9F47}" type="presParOf" srcId="{224851B6-C14D-49DE-883B-A13003DA4601}" destId="{6A63D16E-EEE6-4267-97EA-5AD7D2BC4E84}" srcOrd="1" destOrd="0" presId="urn:microsoft.com/office/officeart/2005/8/layout/hProcess4"/>
    <dgm:cxn modelId="{DF63E90D-523A-4A3D-8E96-876C4878E690}" type="presParOf" srcId="{224851B6-C14D-49DE-883B-A13003DA4601}" destId="{59BAED1E-A4FE-4FA3-8716-57917AF47F38}" srcOrd="2" destOrd="0" presId="urn:microsoft.com/office/officeart/2005/8/layout/hProcess4"/>
    <dgm:cxn modelId="{ABC2BBAC-ABC6-4828-A656-FF0E45449B5D}" type="presParOf" srcId="{59BAED1E-A4FE-4FA3-8716-57917AF47F38}" destId="{5C833856-7FAF-4B27-932C-67C7D08339F2}" srcOrd="0" destOrd="0" presId="urn:microsoft.com/office/officeart/2005/8/layout/hProcess4"/>
    <dgm:cxn modelId="{57A8C77F-8539-4ED5-8B3E-AA69AEF39063}" type="presParOf" srcId="{59BAED1E-A4FE-4FA3-8716-57917AF47F38}" destId="{E83793B4-2C5C-4D90-82FA-E5EE4745664D}" srcOrd="1" destOrd="0" presId="urn:microsoft.com/office/officeart/2005/8/layout/hProcess4"/>
    <dgm:cxn modelId="{13C487BA-883D-4A71-9789-EB655F6279D7}" type="presParOf" srcId="{59BAED1E-A4FE-4FA3-8716-57917AF47F38}" destId="{67FFE978-6FBE-4424-80BE-B9E4B4DD0695}" srcOrd="2" destOrd="0" presId="urn:microsoft.com/office/officeart/2005/8/layout/hProcess4"/>
    <dgm:cxn modelId="{9DE711C0-DAD0-490A-8F9F-84EFF58B67F2}" type="presParOf" srcId="{59BAED1E-A4FE-4FA3-8716-57917AF47F38}" destId="{029D1FDE-4DD7-4FA5-8C70-0C747477B66C}" srcOrd="3" destOrd="0" presId="urn:microsoft.com/office/officeart/2005/8/layout/hProcess4"/>
    <dgm:cxn modelId="{7E60F800-B699-4C90-AE8B-FFA3C1DBAC2A}" type="presParOf" srcId="{59BAED1E-A4FE-4FA3-8716-57917AF47F38}" destId="{C2556EF6-41FF-46C6-8829-911BFA533FFE}" srcOrd="4" destOrd="0" presId="urn:microsoft.com/office/officeart/2005/8/layout/hProcess4"/>
    <dgm:cxn modelId="{15EEC923-9DD9-45F9-B1CE-E90ADC8BB3B2}" type="presParOf" srcId="{224851B6-C14D-49DE-883B-A13003DA4601}" destId="{DC2A0ADB-DCE3-4BF4-9952-0394865777AC}" srcOrd="3" destOrd="0" presId="urn:microsoft.com/office/officeart/2005/8/layout/hProcess4"/>
    <dgm:cxn modelId="{F83CC031-B411-4234-8023-6E45E782DC1B}" type="presParOf" srcId="{224851B6-C14D-49DE-883B-A13003DA4601}" destId="{A874A3A3-A340-4ABC-99B5-7529D4415335}" srcOrd="4" destOrd="0" presId="urn:microsoft.com/office/officeart/2005/8/layout/hProcess4"/>
    <dgm:cxn modelId="{7B362966-E9AB-40B9-8761-1F07E738ED93}" type="presParOf" srcId="{A874A3A3-A340-4ABC-99B5-7529D4415335}" destId="{14032C0B-60AE-432B-A713-F993D1C4BA8F}" srcOrd="0" destOrd="0" presId="urn:microsoft.com/office/officeart/2005/8/layout/hProcess4"/>
    <dgm:cxn modelId="{7577A14F-C73F-4E1A-8760-544ED1967544}" type="presParOf" srcId="{A874A3A3-A340-4ABC-99B5-7529D4415335}" destId="{69C28D3B-E083-42DF-9EA0-916CA12125A9}" srcOrd="1" destOrd="0" presId="urn:microsoft.com/office/officeart/2005/8/layout/hProcess4"/>
    <dgm:cxn modelId="{1637F8A1-F9FA-4AC7-AA80-AC52DBF6427F}" type="presParOf" srcId="{A874A3A3-A340-4ABC-99B5-7529D4415335}" destId="{843715D2-C2C2-41EB-BDA3-21230FBA46DB}" srcOrd="2" destOrd="0" presId="urn:microsoft.com/office/officeart/2005/8/layout/hProcess4"/>
    <dgm:cxn modelId="{C3A1CE6A-C0A2-460E-AEC5-91898FCAB7C6}" type="presParOf" srcId="{A874A3A3-A340-4ABC-99B5-7529D4415335}" destId="{047F5837-10E2-4FFC-A492-DB8A19EF48CA}" srcOrd="3" destOrd="0" presId="urn:microsoft.com/office/officeart/2005/8/layout/hProcess4"/>
    <dgm:cxn modelId="{B0B35EFC-EC0D-408D-96C0-AAE23E559E96}" type="presParOf" srcId="{A874A3A3-A340-4ABC-99B5-7529D4415335}" destId="{7D6A154D-27BB-4CCE-9250-BCDD2CD5C38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8C529A-478D-461F-A247-9ED7B4647E2C}" type="doc">
      <dgm:prSet loTypeId="urn:microsoft.com/office/officeart/2005/8/layout/hList6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IN"/>
        </a:p>
      </dgm:t>
    </dgm:pt>
    <dgm:pt modelId="{3CEA5CC2-F99A-4016-937A-95EBFD5CB93E}">
      <dgm:prSet phldrT="[Text]" custT="1"/>
      <dgm:spPr/>
      <dgm:t>
        <a:bodyPr/>
        <a:lstStyle/>
        <a:p>
          <a:pPr algn="l"/>
          <a:r>
            <a:rPr lang="en-IN" sz="2400" b="1" dirty="0">
              <a:latin typeface="Trebuchet MS" panose="020B0603020202020204" pitchFamily="34" charset="0"/>
            </a:rPr>
            <a:t>Remand Lawyers attached to Magistrate/ Production Courts	</a:t>
          </a:r>
        </a:p>
        <a:p>
          <a:pPr algn="l"/>
          <a:r>
            <a:rPr lang="en-IN" sz="2400" b="1" dirty="0">
              <a:latin typeface="Trebuchet MS" panose="020B0603020202020204" pitchFamily="34" charset="0"/>
            </a:rPr>
            <a:t>	              </a:t>
          </a:r>
        </a:p>
        <a:p>
          <a:pPr algn="l"/>
          <a:r>
            <a:rPr lang="en-IN" sz="1600" b="1" dirty="0" err="1">
              <a:latin typeface="Trebuchet MS" panose="020B0603020202020204" pitchFamily="34" charset="0"/>
            </a:rPr>
            <a:t>NALSA</a:t>
          </a:r>
          <a:r>
            <a:rPr lang="en-IN" sz="1600" b="1" dirty="0">
              <a:latin typeface="Trebuchet MS" panose="020B0603020202020204" pitchFamily="34" charset="0"/>
            </a:rPr>
            <a:t> Model Scheme for Legal Aid Counsel at Magistrate Courts 1998</a:t>
          </a:r>
        </a:p>
      </dgm:t>
    </dgm:pt>
    <dgm:pt modelId="{715A56B9-366A-4AC8-BBFD-980D5FFF5A5A}" type="parTrans" cxnId="{D8DBA7AA-B218-4DA7-9007-DBCC00B4E1BC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7B336648-A763-4AF5-864F-1A7559A6DF4F}" type="sibTrans" cxnId="{D8DBA7AA-B218-4DA7-9007-DBCC00B4E1BC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E398F7FB-0064-4EDC-8CAB-1B0A65247D7D}">
      <dgm:prSet phldrT="[Text]" custT="1"/>
      <dgm:spPr/>
      <dgm:t>
        <a:bodyPr/>
        <a:lstStyle/>
        <a:p>
          <a:pPr algn="l"/>
          <a:r>
            <a:rPr lang="en-IN" sz="2200" b="1" dirty="0">
              <a:latin typeface="Trebuchet MS" panose="020B0603020202020204" pitchFamily="34" charset="0"/>
            </a:rPr>
            <a:t>Courts can assign lawyer at expense of state in Sessions Trial</a:t>
          </a:r>
        </a:p>
        <a:p>
          <a:pPr algn="l"/>
          <a:endParaRPr lang="en-IN" sz="2200" b="1" dirty="0">
            <a:latin typeface="Trebuchet MS" panose="020B0603020202020204" pitchFamily="34" charset="0"/>
          </a:endParaRPr>
        </a:p>
        <a:p>
          <a:pPr algn="l"/>
          <a:endParaRPr lang="en-IN" sz="2200" b="1" dirty="0">
            <a:latin typeface="Trebuchet MS" panose="020B0603020202020204" pitchFamily="34" charset="0"/>
          </a:endParaRPr>
        </a:p>
        <a:p>
          <a:pPr algn="l"/>
          <a:r>
            <a:rPr lang="en-IN" sz="1800" b="1" dirty="0">
              <a:latin typeface="Trebuchet MS" panose="020B0603020202020204" pitchFamily="34" charset="0"/>
            </a:rPr>
            <a:t>S 304 Code of Criminal Procedure 1973 </a:t>
          </a:r>
        </a:p>
      </dgm:t>
    </dgm:pt>
    <dgm:pt modelId="{665D1FA0-8F0F-4FB2-A27C-067E87A8EF64}" type="parTrans" cxnId="{C28549ED-8240-47B1-BC5E-3C0517A1277D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BE8BDD11-E70D-4155-A242-5D418AD5CCB8}" type="sibTrans" cxnId="{C28549ED-8240-47B1-BC5E-3C0517A1277D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4977CB06-BD0B-4712-8727-E0E50C38C4E3}">
      <dgm:prSet phldrT="[Text]" custT="1"/>
      <dgm:spPr/>
      <dgm:t>
        <a:bodyPr/>
        <a:lstStyle/>
        <a:p>
          <a:pPr algn="l"/>
          <a:r>
            <a:rPr lang="en-IN" sz="2300" b="1" dirty="0">
              <a:latin typeface="Trebuchet MS" panose="020B0603020202020204" pitchFamily="34" charset="0"/>
            </a:rPr>
            <a:t>Right to legal aid lawyer for persons in custody</a:t>
          </a:r>
        </a:p>
        <a:p>
          <a:pPr algn="l"/>
          <a:endParaRPr lang="en-IN" sz="2300" b="1" dirty="0">
            <a:latin typeface="Trebuchet MS" panose="020B0603020202020204" pitchFamily="34" charset="0"/>
          </a:endParaRPr>
        </a:p>
        <a:p>
          <a:pPr algn="l"/>
          <a:endParaRPr lang="en-IN" sz="2300" b="1" dirty="0">
            <a:latin typeface="Trebuchet MS" panose="020B0603020202020204" pitchFamily="34" charset="0"/>
          </a:endParaRPr>
        </a:p>
        <a:p>
          <a:pPr algn="l"/>
          <a:r>
            <a:rPr lang="en-IN" sz="1800" b="1" dirty="0">
              <a:latin typeface="Trebuchet MS" panose="020B0603020202020204" pitchFamily="34" charset="0"/>
            </a:rPr>
            <a:t>S 12(g) Legal Services Authorities Act 1987</a:t>
          </a:r>
        </a:p>
      </dgm:t>
    </dgm:pt>
    <dgm:pt modelId="{7DA53239-9704-4B18-BB96-F04DCA225DC3}" type="parTrans" cxnId="{C44CB447-0DDB-43ED-9F44-D6FA078025E7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E1E7722C-F0F7-4D12-9C20-27AF1B57C394}" type="sibTrans" cxnId="{C44CB447-0DDB-43ED-9F44-D6FA078025E7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EE36F6BD-7E75-4FB5-B1F1-399FFC39D36E}" type="pres">
      <dgm:prSet presAssocID="{098C529A-478D-461F-A247-9ED7B4647E2C}" presName="Name0" presStyleCnt="0">
        <dgm:presLayoutVars>
          <dgm:dir/>
          <dgm:resizeHandles val="exact"/>
        </dgm:presLayoutVars>
      </dgm:prSet>
      <dgm:spPr/>
    </dgm:pt>
    <dgm:pt modelId="{27EF5BEB-F5AF-496F-B937-223EDE422252}" type="pres">
      <dgm:prSet presAssocID="{3CEA5CC2-F99A-4016-937A-95EBFD5CB93E}" presName="node" presStyleLbl="node1" presStyleIdx="0" presStyleCnt="3">
        <dgm:presLayoutVars>
          <dgm:bulletEnabled val="1"/>
        </dgm:presLayoutVars>
      </dgm:prSet>
      <dgm:spPr/>
    </dgm:pt>
    <dgm:pt modelId="{54D415FC-8671-444C-909B-EAEA3D99D164}" type="pres">
      <dgm:prSet presAssocID="{7B336648-A763-4AF5-864F-1A7559A6DF4F}" presName="sibTrans" presStyleCnt="0"/>
      <dgm:spPr/>
    </dgm:pt>
    <dgm:pt modelId="{DAB4F865-C1E9-4101-BE9A-B350736552F3}" type="pres">
      <dgm:prSet presAssocID="{E398F7FB-0064-4EDC-8CAB-1B0A65247D7D}" presName="node" presStyleLbl="node1" presStyleIdx="1" presStyleCnt="3">
        <dgm:presLayoutVars>
          <dgm:bulletEnabled val="1"/>
        </dgm:presLayoutVars>
      </dgm:prSet>
      <dgm:spPr/>
    </dgm:pt>
    <dgm:pt modelId="{53B4E972-3745-4792-92F6-0D4AB9C614FB}" type="pres">
      <dgm:prSet presAssocID="{BE8BDD11-E70D-4155-A242-5D418AD5CCB8}" presName="sibTrans" presStyleCnt="0"/>
      <dgm:spPr/>
    </dgm:pt>
    <dgm:pt modelId="{FFEFE955-844D-4339-BC35-CC120F821F46}" type="pres">
      <dgm:prSet presAssocID="{4977CB06-BD0B-4712-8727-E0E50C38C4E3}" presName="node" presStyleLbl="node1" presStyleIdx="2" presStyleCnt="3">
        <dgm:presLayoutVars>
          <dgm:bulletEnabled val="1"/>
        </dgm:presLayoutVars>
      </dgm:prSet>
      <dgm:spPr/>
    </dgm:pt>
  </dgm:ptLst>
  <dgm:cxnLst>
    <dgm:cxn modelId="{C44CB447-0DDB-43ED-9F44-D6FA078025E7}" srcId="{098C529A-478D-461F-A247-9ED7B4647E2C}" destId="{4977CB06-BD0B-4712-8727-E0E50C38C4E3}" srcOrd="2" destOrd="0" parTransId="{7DA53239-9704-4B18-BB96-F04DCA225DC3}" sibTransId="{E1E7722C-F0F7-4D12-9C20-27AF1B57C394}"/>
    <dgm:cxn modelId="{D360E748-9296-4BB6-8678-56DAAA148395}" type="presOf" srcId="{E398F7FB-0064-4EDC-8CAB-1B0A65247D7D}" destId="{DAB4F865-C1E9-4101-BE9A-B350736552F3}" srcOrd="0" destOrd="0" presId="urn:microsoft.com/office/officeart/2005/8/layout/hList6"/>
    <dgm:cxn modelId="{0A34CE4E-58B6-4011-80F6-8B7FA93F8DAE}" type="presOf" srcId="{4977CB06-BD0B-4712-8727-E0E50C38C4E3}" destId="{FFEFE955-844D-4339-BC35-CC120F821F46}" srcOrd="0" destOrd="0" presId="urn:microsoft.com/office/officeart/2005/8/layout/hList6"/>
    <dgm:cxn modelId="{BF761E93-AA73-496C-8EBA-F83EAFB6ACA2}" type="presOf" srcId="{098C529A-478D-461F-A247-9ED7B4647E2C}" destId="{EE36F6BD-7E75-4FB5-B1F1-399FFC39D36E}" srcOrd="0" destOrd="0" presId="urn:microsoft.com/office/officeart/2005/8/layout/hList6"/>
    <dgm:cxn modelId="{D8DBA7AA-B218-4DA7-9007-DBCC00B4E1BC}" srcId="{098C529A-478D-461F-A247-9ED7B4647E2C}" destId="{3CEA5CC2-F99A-4016-937A-95EBFD5CB93E}" srcOrd="0" destOrd="0" parTransId="{715A56B9-366A-4AC8-BBFD-980D5FFF5A5A}" sibTransId="{7B336648-A763-4AF5-864F-1A7559A6DF4F}"/>
    <dgm:cxn modelId="{0EE43CE0-AF90-4303-9705-BC4DECAB1F44}" type="presOf" srcId="{3CEA5CC2-F99A-4016-937A-95EBFD5CB93E}" destId="{27EF5BEB-F5AF-496F-B937-223EDE422252}" srcOrd="0" destOrd="0" presId="urn:microsoft.com/office/officeart/2005/8/layout/hList6"/>
    <dgm:cxn modelId="{C28549ED-8240-47B1-BC5E-3C0517A1277D}" srcId="{098C529A-478D-461F-A247-9ED7B4647E2C}" destId="{E398F7FB-0064-4EDC-8CAB-1B0A65247D7D}" srcOrd="1" destOrd="0" parTransId="{665D1FA0-8F0F-4FB2-A27C-067E87A8EF64}" sibTransId="{BE8BDD11-E70D-4155-A242-5D418AD5CCB8}"/>
    <dgm:cxn modelId="{32D0C611-DB70-4057-9E90-818E4A987A6D}" type="presParOf" srcId="{EE36F6BD-7E75-4FB5-B1F1-399FFC39D36E}" destId="{27EF5BEB-F5AF-496F-B937-223EDE422252}" srcOrd="0" destOrd="0" presId="urn:microsoft.com/office/officeart/2005/8/layout/hList6"/>
    <dgm:cxn modelId="{670E5801-3CCC-4EE8-9C53-1E07FB455187}" type="presParOf" srcId="{EE36F6BD-7E75-4FB5-B1F1-399FFC39D36E}" destId="{54D415FC-8671-444C-909B-EAEA3D99D164}" srcOrd="1" destOrd="0" presId="urn:microsoft.com/office/officeart/2005/8/layout/hList6"/>
    <dgm:cxn modelId="{78B187A6-4BE7-4889-883E-F2D857631665}" type="presParOf" srcId="{EE36F6BD-7E75-4FB5-B1F1-399FFC39D36E}" destId="{DAB4F865-C1E9-4101-BE9A-B350736552F3}" srcOrd="2" destOrd="0" presId="urn:microsoft.com/office/officeart/2005/8/layout/hList6"/>
    <dgm:cxn modelId="{4B7CAE97-2AF0-480B-A601-82129F3A868F}" type="presParOf" srcId="{EE36F6BD-7E75-4FB5-B1F1-399FFC39D36E}" destId="{53B4E972-3745-4792-92F6-0D4AB9C614FB}" srcOrd="3" destOrd="0" presId="urn:microsoft.com/office/officeart/2005/8/layout/hList6"/>
    <dgm:cxn modelId="{8E573604-E9B9-4D17-BBC1-89F235B332FC}" type="presParOf" srcId="{EE36F6BD-7E75-4FB5-B1F1-399FFC39D36E}" destId="{FFEFE955-844D-4339-BC35-CC120F821F4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98C529A-478D-461F-A247-9ED7B4647E2C}" type="doc">
      <dgm:prSet loTypeId="urn:microsoft.com/office/officeart/2005/8/layout/hList6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IN"/>
        </a:p>
      </dgm:t>
    </dgm:pt>
    <dgm:pt modelId="{3CEA5CC2-F99A-4016-937A-95EBFD5CB93E}">
      <dgm:prSet phldrT="[Text]" custT="1"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r>
            <a:rPr lang="en-IN" sz="2400" b="1" dirty="0">
              <a:latin typeface="Trebuchet MS" panose="020B0603020202020204" pitchFamily="34" charset="0"/>
            </a:rPr>
            <a:t>Prison Legal Aid Clinics</a:t>
          </a: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6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6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6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1600" b="1" dirty="0" err="1">
              <a:latin typeface="Trebuchet MS" panose="020B0603020202020204" pitchFamily="34" charset="0"/>
            </a:rPr>
            <a:t>NALSA</a:t>
          </a:r>
          <a:r>
            <a:rPr lang="en-IN" sz="1600" b="1" dirty="0">
              <a:latin typeface="Trebuchet MS" panose="020B0603020202020204" pitchFamily="34" charset="0"/>
            </a:rPr>
            <a:t> SOP on Representation of Persons in Custody 2016</a:t>
          </a:r>
        </a:p>
      </dgm:t>
    </dgm:pt>
    <dgm:pt modelId="{715A56B9-366A-4AC8-BBFD-980D5FFF5A5A}" type="parTrans" cxnId="{D8DBA7AA-B218-4DA7-9007-DBCC00B4E1BC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7B336648-A763-4AF5-864F-1A7559A6DF4F}" type="sibTrans" cxnId="{D8DBA7AA-B218-4DA7-9007-DBCC00B4E1BC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4977CB06-BD0B-4712-8727-E0E50C38C4E3}">
      <dgm:prSet phldrT="[Text]" custT="1"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r>
            <a:rPr lang="en-IN" sz="2400" b="1" dirty="0">
              <a:latin typeface="Trebuchet MS" panose="020B0603020202020204" pitchFamily="34" charset="0"/>
            </a:rPr>
            <a:t>Right to legal aid lawyer for persons in custody</a:t>
          </a: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1600" b="1" dirty="0">
              <a:latin typeface="Trebuchet MS" panose="020B0603020202020204" pitchFamily="34" charset="0"/>
            </a:rPr>
            <a:t>S 12(g) Legal Services Authorities Act 1987</a:t>
          </a:r>
        </a:p>
      </dgm:t>
    </dgm:pt>
    <dgm:pt modelId="{7DA53239-9704-4B18-BB96-F04DCA225DC3}" type="parTrans" cxnId="{C44CB447-0DDB-43ED-9F44-D6FA078025E7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E1E7722C-F0F7-4D12-9C20-27AF1B57C394}" type="sibTrans" cxnId="{C44CB447-0DDB-43ED-9F44-D6FA078025E7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4D4BF361-0127-4485-8713-08B386E0DB5F}">
      <dgm:prSet phldrT="[Text]" custT="1"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r>
            <a:rPr lang="en-IN" sz="2400" b="1" dirty="0">
              <a:latin typeface="Trebuchet MS" panose="020B0603020202020204" pitchFamily="34" charset="0"/>
            </a:rPr>
            <a:t>Training of Convict Paralegal Volunteers</a:t>
          </a: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1600" b="1" dirty="0" err="1">
              <a:latin typeface="Trebuchet MS" panose="020B0603020202020204" pitchFamily="34" charset="0"/>
            </a:rPr>
            <a:t>NALSA</a:t>
          </a:r>
          <a:r>
            <a:rPr lang="en-IN" sz="1600" b="1" dirty="0">
              <a:latin typeface="Trebuchet MS" panose="020B0603020202020204" pitchFamily="34" charset="0"/>
            </a:rPr>
            <a:t> Paralegal Scheme (Revised)</a:t>
          </a:r>
        </a:p>
      </dgm:t>
    </dgm:pt>
    <dgm:pt modelId="{C6EE4BF0-5ECB-48CC-A4FA-04D5BD5DE7AD}" type="parTrans" cxnId="{F3F92ABD-F125-47C7-90B5-CC7E1FEB9380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DAB822A5-D0CC-4E4E-BD81-BA0E15579986}" type="sibTrans" cxnId="{F3F92ABD-F125-47C7-90B5-CC7E1FEB9380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4E408017-FD23-473A-9ABB-248081414615}">
      <dgm:prSet phldrT="[Text]" custT="1"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r>
            <a:rPr lang="en-IN" sz="2000" b="1" dirty="0">
              <a:latin typeface="Trebuchet MS" panose="020B0603020202020204" pitchFamily="34" charset="0"/>
            </a:rPr>
            <a:t>Appointment </a:t>
          </a:r>
          <a:r>
            <a:rPr lang="en-IN" sz="2400" b="1" dirty="0">
              <a:latin typeface="Trebuchet MS" panose="020B0603020202020204" pitchFamily="34" charset="0"/>
            </a:rPr>
            <a:t>of Jail Visiting Lawyers for Prison</a:t>
          </a: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 dirty="0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1600" b="1" dirty="0" err="1">
              <a:latin typeface="Trebuchet MS" panose="020B0603020202020204" pitchFamily="34" charset="0"/>
            </a:rPr>
            <a:t>NALSA</a:t>
          </a:r>
          <a:r>
            <a:rPr lang="en-IN" sz="1600" b="1" dirty="0">
              <a:latin typeface="Trebuchet MS" panose="020B0603020202020204" pitchFamily="34" charset="0"/>
            </a:rPr>
            <a:t> SOP on Representation of Persons in Custody 2016</a:t>
          </a:r>
        </a:p>
      </dgm:t>
    </dgm:pt>
    <dgm:pt modelId="{7BCEFD3E-C24B-4DE1-9FFB-96EA2BE90037}" type="parTrans" cxnId="{78F9A016-FAD7-42E5-95D5-BA14A11858DF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800"/>
        </a:p>
      </dgm:t>
    </dgm:pt>
    <dgm:pt modelId="{8058157F-DE15-41D4-A8D7-094B5FD2A406}" type="sibTrans" cxnId="{78F9A016-FAD7-42E5-95D5-BA14A11858DF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800"/>
        </a:p>
      </dgm:t>
    </dgm:pt>
    <dgm:pt modelId="{430B3D57-D0BF-4F44-8F41-BABEBB05A023}">
      <dgm:prSet phldrT="[Text]" custT="1"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2400" b="1">
              <a:latin typeface="Trebuchet MS" panose="020B0603020202020204" pitchFamily="34" charset="0"/>
            </a:rPr>
            <a:t>Prisons can inform DLSA cases needing immediate action</a:t>
          </a: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latin typeface="Trebuchet MS" panose="020B0603020202020204" pitchFamily="34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1600" b="1">
              <a:latin typeface="Trebuchet MS" panose="020B0603020202020204" pitchFamily="34" charset="0"/>
            </a:rPr>
            <a:t>NALSA SOP on Representation of Persons in Custody 2016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en-IN" sz="1800" b="1">
              <a:latin typeface="Trebuchet MS" panose="020B0603020202020204" pitchFamily="34" charset="0"/>
            </a:rPr>
            <a:t> </a:t>
          </a:r>
          <a:endParaRPr lang="en-IN" sz="1800" b="1" dirty="0">
            <a:latin typeface="Trebuchet MS" panose="020B0603020202020204" pitchFamily="34" charset="0"/>
          </a:endParaRPr>
        </a:p>
      </dgm:t>
    </dgm:pt>
    <dgm:pt modelId="{43F7BFAD-BA7E-4417-84DC-57811576283F}" type="sibTrans" cxnId="{FF9A5CF6-6F9B-4A9F-8379-DAD41EAB4497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38A17309-F5B9-47B7-95D2-B7EEB8B4DF5A}" type="parTrans" cxnId="{FF9A5CF6-6F9B-4A9F-8379-DAD41EAB4497}">
      <dgm:prSet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endParaRPr lang="en-IN" sz="1800" b="1">
            <a:solidFill>
              <a:schemeClr val="bg1"/>
            </a:solidFill>
          </a:endParaRPr>
        </a:p>
      </dgm:t>
    </dgm:pt>
    <dgm:pt modelId="{22CE9EE5-8111-4D38-B35E-3B1C414461BA}" type="pres">
      <dgm:prSet presAssocID="{098C529A-478D-461F-A247-9ED7B4647E2C}" presName="Name0" presStyleCnt="0">
        <dgm:presLayoutVars>
          <dgm:dir/>
          <dgm:resizeHandles val="exact"/>
        </dgm:presLayoutVars>
      </dgm:prSet>
      <dgm:spPr/>
    </dgm:pt>
    <dgm:pt modelId="{A8BF8193-783C-46F9-86F0-ED9226550F25}" type="pres">
      <dgm:prSet presAssocID="{3CEA5CC2-F99A-4016-937A-95EBFD5CB93E}" presName="node" presStyleLbl="node1" presStyleIdx="0" presStyleCnt="5">
        <dgm:presLayoutVars>
          <dgm:bulletEnabled val="1"/>
        </dgm:presLayoutVars>
      </dgm:prSet>
      <dgm:spPr/>
    </dgm:pt>
    <dgm:pt modelId="{8F59ED51-3CDC-4EF9-B911-3FCD795D2258}" type="pres">
      <dgm:prSet presAssocID="{7B336648-A763-4AF5-864F-1A7559A6DF4F}" presName="sibTrans" presStyleCnt="0"/>
      <dgm:spPr/>
    </dgm:pt>
    <dgm:pt modelId="{183BDCF6-FB6E-457B-B39E-0DDEB54C2284}" type="pres">
      <dgm:prSet presAssocID="{4977CB06-BD0B-4712-8727-E0E50C38C4E3}" presName="node" presStyleLbl="node1" presStyleIdx="1" presStyleCnt="5">
        <dgm:presLayoutVars>
          <dgm:bulletEnabled val="1"/>
        </dgm:presLayoutVars>
      </dgm:prSet>
      <dgm:spPr/>
    </dgm:pt>
    <dgm:pt modelId="{A48BB58A-21E6-4F4B-BE07-5BDD7BB504ED}" type="pres">
      <dgm:prSet presAssocID="{E1E7722C-F0F7-4D12-9C20-27AF1B57C394}" presName="sibTrans" presStyleCnt="0"/>
      <dgm:spPr/>
    </dgm:pt>
    <dgm:pt modelId="{59A17BF0-8545-414C-A77A-EDCF85F25192}" type="pres">
      <dgm:prSet presAssocID="{4E408017-FD23-473A-9ABB-248081414615}" presName="node" presStyleLbl="node1" presStyleIdx="2" presStyleCnt="5">
        <dgm:presLayoutVars>
          <dgm:bulletEnabled val="1"/>
        </dgm:presLayoutVars>
      </dgm:prSet>
      <dgm:spPr/>
    </dgm:pt>
    <dgm:pt modelId="{1B995C00-3B97-4194-B8A6-44A3F533C5BF}" type="pres">
      <dgm:prSet presAssocID="{8058157F-DE15-41D4-A8D7-094B5FD2A406}" presName="sibTrans" presStyleCnt="0"/>
      <dgm:spPr/>
    </dgm:pt>
    <dgm:pt modelId="{311F0375-2957-4329-A9EB-D496E1027831}" type="pres">
      <dgm:prSet presAssocID="{4D4BF361-0127-4485-8713-08B386E0DB5F}" presName="node" presStyleLbl="node1" presStyleIdx="3" presStyleCnt="5">
        <dgm:presLayoutVars>
          <dgm:bulletEnabled val="1"/>
        </dgm:presLayoutVars>
      </dgm:prSet>
      <dgm:spPr/>
    </dgm:pt>
    <dgm:pt modelId="{8E7A2D40-D9F2-4C46-A536-CD0A1AB5857E}" type="pres">
      <dgm:prSet presAssocID="{DAB822A5-D0CC-4E4E-BD81-BA0E15579986}" presName="sibTrans" presStyleCnt="0"/>
      <dgm:spPr/>
    </dgm:pt>
    <dgm:pt modelId="{D93936FC-935F-4A31-A78D-397C83886627}" type="pres">
      <dgm:prSet presAssocID="{430B3D57-D0BF-4F44-8F41-BABEBB05A023}" presName="node" presStyleLbl="node1" presStyleIdx="4" presStyleCnt="5">
        <dgm:presLayoutVars>
          <dgm:bulletEnabled val="1"/>
        </dgm:presLayoutVars>
      </dgm:prSet>
      <dgm:spPr/>
    </dgm:pt>
  </dgm:ptLst>
  <dgm:cxnLst>
    <dgm:cxn modelId="{F86D4B03-1F8A-4AF0-A01A-4DFAC635172B}" type="presOf" srcId="{4E408017-FD23-473A-9ABB-248081414615}" destId="{59A17BF0-8545-414C-A77A-EDCF85F25192}" srcOrd="0" destOrd="0" presId="urn:microsoft.com/office/officeart/2005/8/layout/hList6"/>
    <dgm:cxn modelId="{78F9A016-FAD7-42E5-95D5-BA14A11858DF}" srcId="{098C529A-478D-461F-A247-9ED7B4647E2C}" destId="{4E408017-FD23-473A-9ABB-248081414615}" srcOrd="2" destOrd="0" parTransId="{7BCEFD3E-C24B-4DE1-9FFB-96EA2BE90037}" sibTransId="{8058157F-DE15-41D4-A8D7-094B5FD2A406}"/>
    <dgm:cxn modelId="{C44CB447-0DDB-43ED-9F44-D6FA078025E7}" srcId="{098C529A-478D-461F-A247-9ED7B4647E2C}" destId="{4977CB06-BD0B-4712-8727-E0E50C38C4E3}" srcOrd="1" destOrd="0" parTransId="{7DA53239-9704-4B18-BB96-F04DCA225DC3}" sibTransId="{E1E7722C-F0F7-4D12-9C20-27AF1B57C394}"/>
    <dgm:cxn modelId="{0B9D304F-1B8F-429F-9818-A7007C6CA01E}" type="presOf" srcId="{098C529A-478D-461F-A247-9ED7B4647E2C}" destId="{22CE9EE5-8111-4D38-B35E-3B1C414461BA}" srcOrd="0" destOrd="0" presId="urn:microsoft.com/office/officeart/2005/8/layout/hList6"/>
    <dgm:cxn modelId="{A82E4C72-E02C-463F-AA0F-6AFF863223A7}" type="presOf" srcId="{4977CB06-BD0B-4712-8727-E0E50C38C4E3}" destId="{183BDCF6-FB6E-457B-B39E-0DDEB54C2284}" srcOrd="0" destOrd="0" presId="urn:microsoft.com/office/officeart/2005/8/layout/hList6"/>
    <dgm:cxn modelId="{DC171D78-A642-4529-B763-79E7414869A8}" type="presOf" srcId="{430B3D57-D0BF-4F44-8F41-BABEBB05A023}" destId="{D93936FC-935F-4A31-A78D-397C83886627}" srcOrd="0" destOrd="0" presId="urn:microsoft.com/office/officeart/2005/8/layout/hList6"/>
    <dgm:cxn modelId="{6E3B2984-37C0-4B8B-8061-AE09796537AE}" type="presOf" srcId="{3CEA5CC2-F99A-4016-937A-95EBFD5CB93E}" destId="{A8BF8193-783C-46F9-86F0-ED9226550F25}" srcOrd="0" destOrd="0" presId="urn:microsoft.com/office/officeart/2005/8/layout/hList6"/>
    <dgm:cxn modelId="{76CDE387-798E-4104-BE35-8CBE56773E41}" type="presOf" srcId="{4D4BF361-0127-4485-8713-08B386E0DB5F}" destId="{311F0375-2957-4329-A9EB-D496E1027831}" srcOrd="0" destOrd="0" presId="urn:microsoft.com/office/officeart/2005/8/layout/hList6"/>
    <dgm:cxn modelId="{D8DBA7AA-B218-4DA7-9007-DBCC00B4E1BC}" srcId="{098C529A-478D-461F-A247-9ED7B4647E2C}" destId="{3CEA5CC2-F99A-4016-937A-95EBFD5CB93E}" srcOrd="0" destOrd="0" parTransId="{715A56B9-366A-4AC8-BBFD-980D5FFF5A5A}" sibTransId="{7B336648-A763-4AF5-864F-1A7559A6DF4F}"/>
    <dgm:cxn modelId="{F3F92ABD-F125-47C7-90B5-CC7E1FEB9380}" srcId="{098C529A-478D-461F-A247-9ED7B4647E2C}" destId="{4D4BF361-0127-4485-8713-08B386E0DB5F}" srcOrd="3" destOrd="0" parTransId="{C6EE4BF0-5ECB-48CC-A4FA-04D5BD5DE7AD}" sibTransId="{DAB822A5-D0CC-4E4E-BD81-BA0E15579986}"/>
    <dgm:cxn modelId="{FF9A5CF6-6F9B-4A9F-8379-DAD41EAB4497}" srcId="{098C529A-478D-461F-A247-9ED7B4647E2C}" destId="{430B3D57-D0BF-4F44-8F41-BABEBB05A023}" srcOrd="4" destOrd="0" parTransId="{38A17309-F5B9-47B7-95D2-B7EEB8B4DF5A}" sibTransId="{43F7BFAD-BA7E-4417-84DC-57811576283F}"/>
    <dgm:cxn modelId="{5692DAF6-80BD-4971-8A62-EAA968D15125}" type="presParOf" srcId="{22CE9EE5-8111-4D38-B35E-3B1C414461BA}" destId="{A8BF8193-783C-46F9-86F0-ED9226550F25}" srcOrd="0" destOrd="0" presId="urn:microsoft.com/office/officeart/2005/8/layout/hList6"/>
    <dgm:cxn modelId="{721B4B26-9198-4C04-936E-9961BC30FF12}" type="presParOf" srcId="{22CE9EE5-8111-4D38-B35E-3B1C414461BA}" destId="{8F59ED51-3CDC-4EF9-B911-3FCD795D2258}" srcOrd="1" destOrd="0" presId="urn:microsoft.com/office/officeart/2005/8/layout/hList6"/>
    <dgm:cxn modelId="{57AEA896-E62F-4923-A20E-A8BA8376DB68}" type="presParOf" srcId="{22CE9EE5-8111-4D38-B35E-3B1C414461BA}" destId="{183BDCF6-FB6E-457B-B39E-0DDEB54C2284}" srcOrd="2" destOrd="0" presId="urn:microsoft.com/office/officeart/2005/8/layout/hList6"/>
    <dgm:cxn modelId="{4E92C757-1512-4BF5-A992-A2496B354EE3}" type="presParOf" srcId="{22CE9EE5-8111-4D38-B35E-3B1C414461BA}" destId="{A48BB58A-21E6-4F4B-BE07-5BDD7BB504ED}" srcOrd="3" destOrd="0" presId="urn:microsoft.com/office/officeart/2005/8/layout/hList6"/>
    <dgm:cxn modelId="{446D9C35-09A2-47CF-A592-A44633DCFC80}" type="presParOf" srcId="{22CE9EE5-8111-4D38-B35E-3B1C414461BA}" destId="{59A17BF0-8545-414C-A77A-EDCF85F25192}" srcOrd="4" destOrd="0" presId="urn:microsoft.com/office/officeart/2005/8/layout/hList6"/>
    <dgm:cxn modelId="{D3C2052C-8DF4-42E4-AE61-AEEBFE89EB13}" type="presParOf" srcId="{22CE9EE5-8111-4D38-B35E-3B1C414461BA}" destId="{1B995C00-3B97-4194-B8A6-44A3F533C5BF}" srcOrd="5" destOrd="0" presId="urn:microsoft.com/office/officeart/2005/8/layout/hList6"/>
    <dgm:cxn modelId="{F9E2C720-E6FA-4F9F-AFA6-FCFAD1C3D552}" type="presParOf" srcId="{22CE9EE5-8111-4D38-B35E-3B1C414461BA}" destId="{311F0375-2957-4329-A9EB-D496E1027831}" srcOrd="6" destOrd="0" presId="urn:microsoft.com/office/officeart/2005/8/layout/hList6"/>
    <dgm:cxn modelId="{A1E4E1BD-3D1D-4EA9-BCBB-9B303D35A8D0}" type="presParOf" srcId="{22CE9EE5-8111-4D38-B35E-3B1C414461BA}" destId="{8E7A2D40-D9F2-4C46-A536-CD0A1AB5857E}" srcOrd="7" destOrd="0" presId="urn:microsoft.com/office/officeart/2005/8/layout/hList6"/>
    <dgm:cxn modelId="{5023A5CA-67B9-4243-A08F-A58AF96BA6B3}" type="presParOf" srcId="{22CE9EE5-8111-4D38-B35E-3B1C414461BA}" destId="{D93936FC-935F-4A31-A78D-397C83886627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98C529A-478D-461F-A247-9ED7B4647E2C}" type="doc">
      <dgm:prSet loTypeId="urn:microsoft.com/office/officeart/2005/8/layout/architecture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IN"/>
        </a:p>
      </dgm:t>
    </dgm:pt>
    <dgm:pt modelId="{3CEA5CC2-F99A-4016-937A-95EBFD5CB93E}">
      <dgm:prSet phldrT="[Text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2400" b="1" dirty="0">
              <a:latin typeface="Trebuchet MS" panose="020B0603020202020204" pitchFamily="34" charset="0"/>
            </a:rPr>
            <a:t>Under Trial Review Committees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700" b="1" dirty="0">
            <a:latin typeface="Trebuchet MS" panose="020B0603020202020204" pitchFamily="34" charset="0"/>
          </a:endParaRP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dirty="0">
              <a:latin typeface="Trebuchet MS" panose="020B0603020202020204" pitchFamily="34" charset="0"/>
            </a:rPr>
            <a:t>            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b="1" dirty="0">
              <a:latin typeface="Trebuchet MS" panose="020B0603020202020204" pitchFamily="34" charset="0"/>
            </a:rPr>
            <a:t>Setup in each district as per directive of the Supreme Court in April 2015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400" b="1" dirty="0">
            <a:latin typeface="Trebuchet MS" panose="020B0603020202020204" pitchFamily="34" charset="0"/>
          </a:endParaRP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400" b="1" dirty="0">
            <a:latin typeface="Trebuchet MS" panose="020B0603020202020204" pitchFamily="34" charset="0"/>
          </a:endParaRPr>
        </a:p>
      </dgm:t>
    </dgm:pt>
    <dgm:pt modelId="{715A56B9-366A-4AC8-BBFD-980D5FFF5A5A}" type="parTrans" cxnId="{D8DBA7AA-B218-4DA7-9007-DBCC00B4E1BC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7B336648-A763-4AF5-864F-1A7559A6DF4F}" type="sibTrans" cxnId="{D8DBA7AA-B218-4DA7-9007-DBCC00B4E1BC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76C827AE-4CAA-44D8-AE50-95C1955431C4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ctr">
            <a:spcAft>
              <a:spcPct val="35000"/>
            </a:spcAft>
          </a:pPr>
          <a:r>
            <a:rPr lang="en-IN" sz="2400" b="1" dirty="0">
              <a:latin typeface="Trebuchet MS" panose="020B0603020202020204" pitchFamily="34" charset="0"/>
            </a:rPr>
            <a:t>Members</a:t>
          </a:r>
        </a:p>
        <a:p>
          <a:pPr algn="l">
            <a:spcAft>
              <a:spcPts val="0"/>
            </a:spcAft>
          </a:pPr>
          <a:r>
            <a:rPr lang="hy-AM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dirty="0">
              <a:latin typeface="Trebuchet MS" panose="020B0603020202020204" pitchFamily="34" charset="0"/>
            </a:rPr>
            <a:t>District &amp; Sessions  </a:t>
          </a:r>
        </a:p>
        <a:p>
          <a:pPr algn="l">
            <a:spcAft>
              <a:spcPts val="0"/>
            </a:spcAft>
          </a:pPr>
          <a:r>
            <a:rPr lang="en-IN" sz="2200" b="1" dirty="0">
              <a:latin typeface="Trebuchet MS" panose="020B0603020202020204" pitchFamily="34" charset="0"/>
            </a:rPr>
            <a:t>     Judge</a:t>
          </a:r>
        </a:p>
        <a:p>
          <a:pPr algn="l">
            <a:spcAft>
              <a:spcPts val="0"/>
            </a:spcAft>
          </a:pPr>
          <a:endParaRPr lang="en-IN" sz="2200" b="1" dirty="0">
            <a:latin typeface="Trebuchet MS" panose="020B0603020202020204" pitchFamily="34" charset="0"/>
          </a:endParaRPr>
        </a:p>
        <a:p>
          <a:pPr algn="l">
            <a:spcAft>
              <a:spcPts val="0"/>
            </a:spcAft>
          </a:pPr>
          <a:r>
            <a:rPr lang="hy-AM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dirty="0">
              <a:latin typeface="Trebuchet MS" panose="020B0603020202020204" pitchFamily="34" charset="0"/>
            </a:rPr>
            <a:t>Superintendent of </a:t>
          </a:r>
        </a:p>
        <a:p>
          <a:pPr algn="l">
            <a:spcAft>
              <a:spcPts val="0"/>
            </a:spcAft>
          </a:pPr>
          <a:r>
            <a:rPr lang="en-IN" sz="2200" b="1" dirty="0">
              <a:latin typeface="Trebuchet MS" panose="020B0603020202020204" pitchFamily="34" charset="0"/>
            </a:rPr>
            <a:t>     Police</a:t>
          </a:r>
        </a:p>
        <a:p>
          <a:pPr algn="l">
            <a:spcAft>
              <a:spcPts val="0"/>
            </a:spcAft>
          </a:pPr>
          <a:endParaRPr lang="en-IN" sz="2200" b="1" dirty="0">
            <a:latin typeface="Trebuchet MS" panose="020B0603020202020204" pitchFamily="34" charset="0"/>
          </a:endParaRPr>
        </a:p>
        <a:p>
          <a:pPr algn="l">
            <a:spcAft>
              <a:spcPts val="0"/>
            </a:spcAft>
          </a:pPr>
          <a:r>
            <a:rPr lang="hy-AM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dirty="0">
              <a:latin typeface="Trebuchet MS" panose="020B0603020202020204" pitchFamily="34" charset="0"/>
            </a:rPr>
            <a:t>District Magistrate</a:t>
          </a:r>
        </a:p>
        <a:p>
          <a:pPr algn="l">
            <a:spcAft>
              <a:spcPts val="0"/>
            </a:spcAft>
          </a:pPr>
          <a:r>
            <a:rPr lang="en-IN" sz="2200" b="1" dirty="0">
              <a:latin typeface="Trebuchet MS" panose="020B0603020202020204" pitchFamily="34" charset="0"/>
            </a:rPr>
            <a:t> </a:t>
          </a:r>
        </a:p>
        <a:p>
          <a:pPr algn="l">
            <a:spcAft>
              <a:spcPts val="0"/>
            </a:spcAft>
          </a:pPr>
          <a:r>
            <a:rPr lang="hy-AM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dirty="0">
              <a:latin typeface="Trebuchet MS" panose="020B0603020202020204" pitchFamily="34" charset="0"/>
            </a:rPr>
            <a:t>Officer-in-charge </a:t>
          </a:r>
        </a:p>
        <a:p>
          <a:pPr algn="l">
            <a:spcAft>
              <a:spcPts val="0"/>
            </a:spcAft>
          </a:pPr>
          <a:r>
            <a:rPr lang="en-IN" sz="2200" b="1" dirty="0">
              <a:latin typeface="Trebuchet MS" panose="020B0603020202020204" pitchFamily="34" charset="0"/>
            </a:rPr>
            <a:t>     of Prison</a:t>
          </a:r>
        </a:p>
        <a:p>
          <a:pPr algn="l">
            <a:spcAft>
              <a:spcPts val="0"/>
            </a:spcAft>
          </a:pPr>
          <a:endParaRPr lang="en-IN" sz="2200" b="1" dirty="0">
            <a:latin typeface="Trebuchet MS" panose="020B0603020202020204" pitchFamily="34" charset="0"/>
          </a:endParaRPr>
        </a:p>
        <a:p>
          <a:pPr algn="l">
            <a:spcAft>
              <a:spcPts val="0"/>
            </a:spcAft>
          </a:pPr>
          <a:r>
            <a:rPr lang="hy-AM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dirty="0">
              <a:latin typeface="Trebuchet MS" panose="020B0603020202020204" pitchFamily="34" charset="0"/>
            </a:rPr>
            <a:t>Secretary, Legal   </a:t>
          </a:r>
        </a:p>
        <a:p>
          <a:pPr algn="l">
            <a:spcAft>
              <a:spcPts val="0"/>
            </a:spcAft>
          </a:pPr>
          <a:r>
            <a:rPr lang="en-IN" sz="2200" b="1" dirty="0">
              <a:latin typeface="Trebuchet MS" panose="020B0603020202020204" pitchFamily="34" charset="0"/>
            </a:rPr>
            <a:t>     Services Authority</a:t>
          </a:r>
        </a:p>
      </dgm:t>
    </dgm:pt>
    <dgm:pt modelId="{C50BCA0C-8660-45BA-A3BE-2E51A8097C49}" type="parTrans" cxnId="{F08AB420-4E6C-4630-B5A6-95FD23F9F1E9}">
      <dgm:prSet/>
      <dgm:spPr/>
      <dgm:t>
        <a:bodyPr/>
        <a:lstStyle/>
        <a:p>
          <a:endParaRPr lang="en-IN"/>
        </a:p>
      </dgm:t>
    </dgm:pt>
    <dgm:pt modelId="{1A0BC060-04D6-4BBC-ABC1-EACE5DE832C5}" type="sibTrans" cxnId="{F08AB420-4E6C-4630-B5A6-95FD23F9F1E9}">
      <dgm:prSet/>
      <dgm:spPr/>
      <dgm:t>
        <a:bodyPr/>
        <a:lstStyle/>
        <a:p>
          <a:endParaRPr lang="en-IN"/>
        </a:p>
      </dgm:t>
    </dgm:pt>
    <dgm:pt modelId="{F1B2C509-067F-4C0F-8551-9F730ECB607C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algn="ctr">
            <a:buNone/>
          </a:pPr>
          <a:r>
            <a:rPr lang="en-IN" sz="2400" b="1" dirty="0">
              <a:latin typeface="Trebuchet MS" panose="020B0603020202020204" pitchFamily="34" charset="0"/>
            </a:rPr>
            <a:t>Mandate</a:t>
          </a:r>
        </a:p>
        <a:p>
          <a:pPr algn="ctr">
            <a:buNone/>
          </a:pPr>
          <a:endParaRPr lang="en-IN" sz="2400" b="1" dirty="0">
            <a:latin typeface="Trebuchet MS" panose="020B0603020202020204" pitchFamily="34" charset="0"/>
          </a:endParaRPr>
        </a:p>
        <a:p>
          <a:pPr algn="l">
            <a:buNone/>
          </a:pPr>
          <a:r>
            <a:rPr lang="en-IN" sz="2200" b="1" dirty="0">
              <a:latin typeface="Trebuchet MS" panose="020B0603020202020204" pitchFamily="34" charset="0"/>
            </a:rPr>
            <a:t>Committee to review cases and recommend eligible cases for release to concerned courts every quarter.</a:t>
          </a:r>
        </a:p>
        <a:p>
          <a:pPr algn="ctr">
            <a:buNone/>
          </a:pPr>
          <a:endParaRPr lang="en-IN" sz="2200" b="1" dirty="0">
            <a:latin typeface="Trebuchet MS" panose="020B0603020202020204" pitchFamily="34" charset="0"/>
          </a:endParaRPr>
        </a:p>
        <a:p>
          <a:pPr algn="ctr">
            <a:buNone/>
          </a:pPr>
          <a:endParaRPr lang="en-IN" sz="2200" b="1" dirty="0">
            <a:latin typeface="Trebuchet MS" panose="020B0603020202020204" pitchFamily="34" charset="0"/>
          </a:endParaRPr>
        </a:p>
        <a:p>
          <a:pPr algn="ctr">
            <a:buNone/>
          </a:pPr>
          <a:endParaRPr lang="en-IN" sz="2200" b="1" dirty="0">
            <a:latin typeface="Trebuchet MS" panose="020B0603020202020204" pitchFamily="34" charset="0"/>
          </a:endParaRPr>
        </a:p>
      </dgm:t>
    </dgm:pt>
    <dgm:pt modelId="{5BC1EC0A-EE26-4777-833B-4665D6C5F298}" type="parTrans" cxnId="{39EB0BC2-854D-48F4-800A-8B83A4A5D911}">
      <dgm:prSet/>
      <dgm:spPr/>
      <dgm:t>
        <a:bodyPr/>
        <a:lstStyle/>
        <a:p>
          <a:endParaRPr lang="en-IN"/>
        </a:p>
      </dgm:t>
    </dgm:pt>
    <dgm:pt modelId="{8F1754C6-406A-4971-AC55-F3D93F3F05CE}" type="sibTrans" cxnId="{39EB0BC2-854D-48F4-800A-8B83A4A5D911}">
      <dgm:prSet/>
      <dgm:spPr/>
      <dgm:t>
        <a:bodyPr/>
        <a:lstStyle/>
        <a:p>
          <a:endParaRPr lang="en-IN"/>
        </a:p>
      </dgm:t>
    </dgm:pt>
    <dgm:pt modelId="{7F2596BE-0986-4286-AA79-8C227BEBB3C2}" type="pres">
      <dgm:prSet presAssocID="{098C529A-478D-461F-A247-9ED7B4647E2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D3E536C-95C8-4DD6-B45F-EC0FAEE3D5AB}" type="pres">
      <dgm:prSet presAssocID="{3CEA5CC2-F99A-4016-937A-95EBFD5CB93E}" presName="vertOne" presStyleCnt="0"/>
      <dgm:spPr/>
    </dgm:pt>
    <dgm:pt modelId="{B06B34C2-89E8-4589-A613-8EE4854C059B}" type="pres">
      <dgm:prSet presAssocID="{3CEA5CC2-F99A-4016-937A-95EBFD5CB93E}" presName="txOne" presStyleLbl="node0" presStyleIdx="0" presStyleCnt="3">
        <dgm:presLayoutVars>
          <dgm:chPref val="3"/>
        </dgm:presLayoutVars>
      </dgm:prSet>
      <dgm:spPr/>
    </dgm:pt>
    <dgm:pt modelId="{9B7FBC10-1C9E-4D2C-A073-AF93BEF308A4}" type="pres">
      <dgm:prSet presAssocID="{3CEA5CC2-F99A-4016-937A-95EBFD5CB93E}" presName="horzOne" presStyleCnt="0"/>
      <dgm:spPr/>
    </dgm:pt>
    <dgm:pt modelId="{1B149049-E526-4097-8495-5E7272C052AC}" type="pres">
      <dgm:prSet presAssocID="{7B336648-A763-4AF5-864F-1A7559A6DF4F}" presName="sibSpaceOne" presStyleCnt="0"/>
      <dgm:spPr/>
    </dgm:pt>
    <dgm:pt modelId="{93CA821E-D514-4DBF-8FEB-E58CE7A83D70}" type="pres">
      <dgm:prSet presAssocID="{76C827AE-4CAA-44D8-AE50-95C1955431C4}" presName="vertOne" presStyleCnt="0"/>
      <dgm:spPr/>
    </dgm:pt>
    <dgm:pt modelId="{78C8C8DA-5C5D-4BFB-99A9-06F2F92F6568}" type="pres">
      <dgm:prSet presAssocID="{76C827AE-4CAA-44D8-AE50-95C1955431C4}" presName="txOne" presStyleLbl="node0" presStyleIdx="1" presStyleCnt="3">
        <dgm:presLayoutVars>
          <dgm:chPref val="3"/>
        </dgm:presLayoutVars>
      </dgm:prSet>
      <dgm:spPr/>
    </dgm:pt>
    <dgm:pt modelId="{D5357BA3-9896-4B1C-A40B-EC473EDB902A}" type="pres">
      <dgm:prSet presAssocID="{76C827AE-4CAA-44D8-AE50-95C1955431C4}" presName="horzOne" presStyleCnt="0"/>
      <dgm:spPr/>
    </dgm:pt>
    <dgm:pt modelId="{F697AE5B-A89D-42CC-8D2F-CB7AE0A480EB}" type="pres">
      <dgm:prSet presAssocID="{1A0BC060-04D6-4BBC-ABC1-EACE5DE832C5}" presName="sibSpaceOne" presStyleCnt="0"/>
      <dgm:spPr/>
    </dgm:pt>
    <dgm:pt modelId="{4BD11C83-B2D2-4B00-9700-E62788B99C68}" type="pres">
      <dgm:prSet presAssocID="{F1B2C509-067F-4C0F-8551-9F730ECB607C}" presName="vertOne" presStyleCnt="0"/>
      <dgm:spPr/>
    </dgm:pt>
    <dgm:pt modelId="{E83008EE-9170-4E94-9F09-1DF7B8F954B0}" type="pres">
      <dgm:prSet presAssocID="{F1B2C509-067F-4C0F-8551-9F730ECB607C}" presName="txOne" presStyleLbl="node0" presStyleIdx="2" presStyleCnt="3">
        <dgm:presLayoutVars>
          <dgm:chPref val="3"/>
        </dgm:presLayoutVars>
      </dgm:prSet>
      <dgm:spPr/>
    </dgm:pt>
    <dgm:pt modelId="{EE295E6D-E1C9-449A-99DC-E09EAC2FC1B0}" type="pres">
      <dgm:prSet presAssocID="{F1B2C509-067F-4C0F-8551-9F730ECB607C}" presName="horzOne" presStyleCnt="0"/>
      <dgm:spPr/>
    </dgm:pt>
  </dgm:ptLst>
  <dgm:cxnLst>
    <dgm:cxn modelId="{4B0D9910-0F29-4C67-A61A-8E0623BDE5D0}" type="presOf" srcId="{3CEA5CC2-F99A-4016-937A-95EBFD5CB93E}" destId="{B06B34C2-89E8-4589-A613-8EE4854C059B}" srcOrd="0" destOrd="0" presId="urn:microsoft.com/office/officeart/2005/8/layout/architecture"/>
    <dgm:cxn modelId="{F08AB420-4E6C-4630-B5A6-95FD23F9F1E9}" srcId="{098C529A-478D-461F-A247-9ED7B4647E2C}" destId="{76C827AE-4CAA-44D8-AE50-95C1955431C4}" srcOrd="1" destOrd="0" parTransId="{C50BCA0C-8660-45BA-A3BE-2E51A8097C49}" sibTransId="{1A0BC060-04D6-4BBC-ABC1-EACE5DE832C5}"/>
    <dgm:cxn modelId="{D8DBA7AA-B218-4DA7-9007-DBCC00B4E1BC}" srcId="{098C529A-478D-461F-A247-9ED7B4647E2C}" destId="{3CEA5CC2-F99A-4016-937A-95EBFD5CB93E}" srcOrd="0" destOrd="0" parTransId="{715A56B9-366A-4AC8-BBFD-980D5FFF5A5A}" sibTransId="{7B336648-A763-4AF5-864F-1A7559A6DF4F}"/>
    <dgm:cxn modelId="{39EB0BC2-854D-48F4-800A-8B83A4A5D911}" srcId="{098C529A-478D-461F-A247-9ED7B4647E2C}" destId="{F1B2C509-067F-4C0F-8551-9F730ECB607C}" srcOrd="2" destOrd="0" parTransId="{5BC1EC0A-EE26-4777-833B-4665D6C5F298}" sibTransId="{8F1754C6-406A-4971-AC55-F3D93F3F05CE}"/>
    <dgm:cxn modelId="{520636DF-4D0A-40D9-B804-5D93E51B784A}" type="presOf" srcId="{098C529A-478D-461F-A247-9ED7B4647E2C}" destId="{7F2596BE-0986-4286-AA79-8C227BEBB3C2}" srcOrd="0" destOrd="0" presId="urn:microsoft.com/office/officeart/2005/8/layout/architecture"/>
    <dgm:cxn modelId="{1ACB21EA-594B-41C1-8B60-70D687D6C9ED}" type="presOf" srcId="{F1B2C509-067F-4C0F-8551-9F730ECB607C}" destId="{E83008EE-9170-4E94-9F09-1DF7B8F954B0}" srcOrd="0" destOrd="0" presId="urn:microsoft.com/office/officeart/2005/8/layout/architecture"/>
    <dgm:cxn modelId="{2378A7EB-AEF6-4F38-9D7E-533BC6BC534A}" type="presOf" srcId="{76C827AE-4CAA-44D8-AE50-95C1955431C4}" destId="{78C8C8DA-5C5D-4BFB-99A9-06F2F92F6568}" srcOrd="0" destOrd="0" presId="urn:microsoft.com/office/officeart/2005/8/layout/architecture"/>
    <dgm:cxn modelId="{A7138C37-EC77-4985-996C-E48224C8EF9B}" type="presParOf" srcId="{7F2596BE-0986-4286-AA79-8C227BEBB3C2}" destId="{BD3E536C-95C8-4DD6-B45F-EC0FAEE3D5AB}" srcOrd="0" destOrd="0" presId="urn:microsoft.com/office/officeart/2005/8/layout/architecture"/>
    <dgm:cxn modelId="{CFC3B328-4ACA-4681-9C09-F64652E79EAE}" type="presParOf" srcId="{BD3E536C-95C8-4DD6-B45F-EC0FAEE3D5AB}" destId="{B06B34C2-89E8-4589-A613-8EE4854C059B}" srcOrd="0" destOrd="0" presId="urn:microsoft.com/office/officeart/2005/8/layout/architecture"/>
    <dgm:cxn modelId="{F42CE864-72BD-4EBA-BF10-7484A60099BB}" type="presParOf" srcId="{BD3E536C-95C8-4DD6-B45F-EC0FAEE3D5AB}" destId="{9B7FBC10-1C9E-4D2C-A073-AF93BEF308A4}" srcOrd="1" destOrd="0" presId="urn:microsoft.com/office/officeart/2005/8/layout/architecture"/>
    <dgm:cxn modelId="{23B1679E-DF98-4BAA-BB44-991534994B4E}" type="presParOf" srcId="{7F2596BE-0986-4286-AA79-8C227BEBB3C2}" destId="{1B149049-E526-4097-8495-5E7272C052AC}" srcOrd="1" destOrd="0" presId="urn:microsoft.com/office/officeart/2005/8/layout/architecture"/>
    <dgm:cxn modelId="{F3F5A291-637E-4FBC-A0E7-62B1EC369FBC}" type="presParOf" srcId="{7F2596BE-0986-4286-AA79-8C227BEBB3C2}" destId="{93CA821E-D514-4DBF-8FEB-E58CE7A83D70}" srcOrd="2" destOrd="0" presId="urn:microsoft.com/office/officeart/2005/8/layout/architecture"/>
    <dgm:cxn modelId="{85F5D690-2CA9-4C86-B156-7BFE39D4296C}" type="presParOf" srcId="{93CA821E-D514-4DBF-8FEB-E58CE7A83D70}" destId="{78C8C8DA-5C5D-4BFB-99A9-06F2F92F6568}" srcOrd="0" destOrd="0" presId="urn:microsoft.com/office/officeart/2005/8/layout/architecture"/>
    <dgm:cxn modelId="{50C7706C-13D9-4700-8D23-5F9F37AD97B7}" type="presParOf" srcId="{93CA821E-D514-4DBF-8FEB-E58CE7A83D70}" destId="{D5357BA3-9896-4B1C-A40B-EC473EDB902A}" srcOrd="1" destOrd="0" presId="urn:microsoft.com/office/officeart/2005/8/layout/architecture"/>
    <dgm:cxn modelId="{E139036E-D84B-4C5E-BEAD-B9436079AEAA}" type="presParOf" srcId="{7F2596BE-0986-4286-AA79-8C227BEBB3C2}" destId="{F697AE5B-A89D-42CC-8D2F-CB7AE0A480EB}" srcOrd="3" destOrd="0" presId="urn:microsoft.com/office/officeart/2005/8/layout/architecture"/>
    <dgm:cxn modelId="{1CECF0ED-ACCC-482F-AB41-E6A101685CE2}" type="presParOf" srcId="{7F2596BE-0986-4286-AA79-8C227BEBB3C2}" destId="{4BD11C83-B2D2-4B00-9700-E62788B99C68}" srcOrd="4" destOrd="0" presId="urn:microsoft.com/office/officeart/2005/8/layout/architecture"/>
    <dgm:cxn modelId="{F74A31C1-D620-4A61-9124-FE411461F7C9}" type="presParOf" srcId="{4BD11C83-B2D2-4B00-9700-E62788B99C68}" destId="{E83008EE-9170-4E94-9F09-1DF7B8F954B0}" srcOrd="0" destOrd="0" presId="urn:microsoft.com/office/officeart/2005/8/layout/architecture"/>
    <dgm:cxn modelId="{20DBB24E-C8B0-48E8-9CED-257D75044BA4}" type="presParOf" srcId="{4BD11C83-B2D2-4B00-9700-E62788B99C68}" destId="{EE295E6D-E1C9-449A-99DC-E09EAC2FC1B0}" srcOrd="1" destOrd="0" presId="urn:microsoft.com/office/officeart/2005/8/layout/archite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98C529A-478D-461F-A247-9ED7B4647E2C}" type="doc">
      <dgm:prSet loTypeId="urn:microsoft.com/office/officeart/2005/8/layout/default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IN"/>
        </a:p>
      </dgm:t>
    </dgm:pt>
    <dgm:pt modelId="{3CEA5CC2-F99A-4016-937A-95EBFD5CB93E}">
      <dgm:prSet phldrT="[Text]" custT="1"/>
      <dgm:spPr/>
      <dgm:t>
        <a:bodyPr/>
        <a:lstStyle/>
        <a:p>
          <a:pPr algn="ctr"/>
          <a:r>
            <a:rPr lang="en-IN" sz="2000" b="1" dirty="0">
              <a:latin typeface="Trebuchet MS" panose="020B0603020202020204" pitchFamily="34" charset="0"/>
            </a:rPr>
            <a:t>Right to Lawyer at Arrest 	</a:t>
          </a:r>
          <a:r>
            <a:rPr lang="en-IN" sz="1700" b="1" dirty="0">
              <a:latin typeface="Trebuchet MS" panose="020B0603020202020204" pitchFamily="34" charset="0"/>
            </a:rPr>
            <a:t>              </a:t>
          </a:r>
        </a:p>
        <a:p>
          <a:pPr algn="ctr"/>
          <a:r>
            <a:rPr lang="en-IN" sz="1600" b="1" dirty="0">
              <a:latin typeface="Trebuchet MS" panose="020B0603020202020204" pitchFamily="34" charset="0"/>
            </a:rPr>
            <a:t>Art 22 Constitution of India 1950</a:t>
          </a:r>
        </a:p>
      </dgm:t>
    </dgm:pt>
    <dgm:pt modelId="{715A56B9-366A-4AC8-BBFD-980D5FFF5A5A}" type="parTrans" cxnId="{D8DBA7AA-B218-4DA7-9007-DBCC00B4E1BC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7B336648-A763-4AF5-864F-1A7559A6DF4F}" type="sibTrans" cxnId="{D8DBA7AA-B218-4DA7-9007-DBCC00B4E1BC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E398F7FB-0064-4EDC-8CAB-1B0A65247D7D}">
      <dgm:prSet phldrT="[Text]" custT="1"/>
      <dgm:spPr/>
      <dgm:t>
        <a:bodyPr/>
        <a:lstStyle/>
        <a:p>
          <a:pPr algn="ctr"/>
          <a:r>
            <a:rPr lang="en-IN" sz="2000" b="1" dirty="0">
              <a:latin typeface="Trebuchet MS" panose="020B0603020202020204" pitchFamily="34" charset="0"/>
            </a:rPr>
            <a:t>Right to lawyer at Interrogation               </a:t>
          </a:r>
        </a:p>
        <a:p>
          <a:pPr algn="ctr"/>
          <a:r>
            <a:rPr lang="en-IN" sz="1600" b="1" dirty="0">
              <a:latin typeface="Trebuchet MS" panose="020B0603020202020204" pitchFamily="34" charset="0"/>
            </a:rPr>
            <a:t>S </a:t>
          </a:r>
          <a:r>
            <a:rPr lang="en-IN" sz="1600" b="1" dirty="0" err="1">
              <a:latin typeface="Trebuchet MS" panose="020B0603020202020204" pitchFamily="34" charset="0"/>
            </a:rPr>
            <a:t>41D</a:t>
          </a:r>
          <a:r>
            <a:rPr lang="en-IN" sz="1600" b="1" dirty="0">
              <a:latin typeface="Trebuchet MS" panose="020B0603020202020204" pitchFamily="34" charset="0"/>
            </a:rPr>
            <a:t> Code of Criminal Procedure 1973</a:t>
          </a:r>
        </a:p>
      </dgm:t>
    </dgm:pt>
    <dgm:pt modelId="{665D1FA0-8F0F-4FB2-A27C-067E87A8EF64}" type="parTrans" cxnId="{C28549ED-8240-47B1-BC5E-3C0517A1277D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BE8BDD11-E70D-4155-A242-5D418AD5CCB8}" type="sibTrans" cxnId="{C28549ED-8240-47B1-BC5E-3C0517A1277D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4977CB06-BD0B-4712-8727-E0E50C38C4E3}">
      <dgm:prSet phldrT="[Text]" custT="1"/>
      <dgm:spPr/>
      <dgm:t>
        <a:bodyPr/>
        <a:lstStyle/>
        <a:p>
          <a:pPr algn="ctr"/>
          <a:r>
            <a:rPr lang="en-IN" sz="2000" b="1" dirty="0">
              <a:latin typeface="Trebuchet MS" panose="020B0603020202020204" pitchFamily="34" charset="0"/>
            </a:rPr>
            <a:t>Right to legal aid lawyer for persons in custody</a:t>
          </a:r>
        </a:p>
        <a:p>
          <a:pPr algn="ctr"/>
          <a:r>
            <a:rPr lang="en-IN" sz="1600" b="1" dirty="0">
              <a:latin typeface="Trebuchet MS" panose="020B0603020202020204" pitchFamily="34" charset="0"/>
            </a:rPr>
            <a:t>S 12(g) Legal Services Authorities Act 1987</a:t>
          </a:r>
        </a:p>
      </dgm:t>
    </dgm:pt>
    <dgm:pt modelId="{7DA53239-9704-4B18-BB96-F04DCA225DC3}" type="parTrans" cxnId="{C44CB447-0DDB-43ED-9F44-D6FA078025E7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E1E7722C-F0F7-4D12-9C20-27AF1B57C394}" type="sibTrans" cxnId="{C44CB447-0DDB-43ED-9F44-D6FA078025E7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4D4BF361-0127-4485-8713-08B386E0DB5F}">
      <dgm:prSet phldrT="[Text]" custT="1"/>
      <dgm:spPr/>
      <dgm:t>
        <a:bodyPr/>
        <a:lstStyle/>
        <a:p>
          <a:pPr algn="ctr"/>
          <a:r>
            <a:rPr lang="en-IN" sz="2000" b="1" dirty="0">
              <a:latin typeface="Trebuchet MS" panose="020B0603020202020204" pitchFamily="34" charset="0"/>
            </a:rPr>
            <a:t>Presence of Paralegal Volunteers at Police Stations</a:t>
          </a:r>
        </a:p>
        <a:p>
          <a:pPr algn="ctr"/>
          <a:r>
            <a:rPr lang="en-IN" sz="1600" b="1" dirty="0" err="1">
              <a:latin typeface="Trebuchet MS" panose="020B0603020202020204" pitchFamily="34" charset="0"/>
            </a:rPr>
            <a:t>NALSA</a:t>
          </a:r>
          <a:r>
            <a:rPr lang="en-IN" sz="1600" b="1" dirty="0">
              <a:latin typeface="Trebuchet MS" panose="020B0603020202020204" pitchFamily="34" charset="0"/>
            </a:rPr>
            <a:t> Paralegal Scheme (Revised</a:t>
          </a:r>
          <a:r>
            <a:rPr lang="en-IN" sz="1900" b="1" dirty="0">
              <a:latin typeface="Trebuchet MS" panose="020B0603020202020204" pitchFamily="34" charset="0"/>
            </a:rPr>
            <a:t>)</a:t>
          </a:r>
        </a:p>
      </dgm:t>
    </dgm:pt>
    <dgm:pt modelId="{C6EE4BF0-5ECB-48CC-A4FA-04D5BD5DE7AD}" type="parTrans" cxnId="{F3F92ABD-F125-47C7-90B5-CC7E1FEB9380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DAB822A5-D0CC-4E4E-BD81-BA0E15579986}" type="sibTrans" cxnId="{F3F92ABD-F125-47C7-90B5-CC7E1FEB9380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430B3D57-D0BF-4F44-8F41-BABEBB05A023}">
      <dgm:prSet phldrT="[Text]" custT="1"/>
      <dgm:spPr/>
      <dgm:t>
        <a:bodyPr/>
        <a:lstStyle/>
        <a:p>
          <a:pPr algn="ctr"/>
          <a:r>
            <a:rPr lang="en-IN" sz="2000" b="1" dirty="0">
              <a:latin typeface="Trebuchet MS" panose="020B0603020202020204" pitchFamily="34" charset="0"/>
            </a:rPr>
            <a:t>In process – </a:t>
          </a:r>
          <a:r>
            <a:rPr lang="en-IN" sz="2000" b="1" dirty="0" err="1">
              <a:latin typeface="Trebuchet MS" panose="020B0603020202020204" pitchFamily="34" charset="0"/>
            </a:rPr>
            <a:t>NALSA</a:t>
          </a:r>
          <a:r>
            <a:rPr lang="en-IN" sz="2000" b="1" dirty="0">
              <a:latin typeface="Trebuchet MS" panose="020B0603020202020204" pitchFamily="34" charset="0"/>
            </a:rPr>
            <a:t> Scheme on Legal Aid at Police Stations</a:t>
          </a:r>
        </a:p>
      </dgm:t>
    </dgm:pt>
    <dgm:pt modelId="{38A17309-F5B9-47B7-95D2-B7EEB8B4DF5A}" type="parTrans" cxnId="{FF9A5CF6-6F9B-4A9F-8379-DAD41EAB4497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43F7BFAD-BA7E-4417-84DC-57811576283F}" type="sibTrans" cxnId="{FF9A5CF6-6F9B-4A9F-8379-DAD41EAB4497}">
      <dgm:prSet/>
      <dgm:spPr/>
      <dgm:t>
        <a:bodyPr/>
        <a:lstStyle/>
        <a:p>
          <a:pPr algn="l"/>
          <a:endParaRPr lang="en-IN" b="1">
            <a:solidFill>
              <a:schemeClr val="bg1"/>
            </a:solidFill>
          </a:endParaRPr>
        </a:p>
      </dgm:t>
    </dgm:pt>
    <dgm:pt modelId="{F15CE93F-DE19-49C9-8756-443443B41F37}" type="pres">
      <dgm:prSet presAssocID="{098C529A-478D-461F-A247-9ED7B4647E2C}" presName="diagram" presStyleCnt="0">
        <dgm:presLayoutVars>
          <dgm:dir/>
          <dgm:resizeHandles val="exact"/>
        </dgm:presLayoutVars>
      </dgm:prSet>
      <dgm:spPr/>
    </dgm:pt>
    <dgm:pt modelId="{A10BF6DD-30D1-4FC3-BE85-213FE2D65775}" type="pres">
      <dgm:prSet presAssocID="{3CEA5CC2-F99A-4016-937A-95EBFD5CB93E}" presName="node" presStyleLbl="node1" presStyleIdx="0" presStyleCnt="5" custLinFactNeighborX="-36733" custLinFactNeighborY="16375">
        <dgm:presLayoutVars>
          <dgm:bulletEnabled val="1"/>
        </dgm:presLayoutVars>
      </dgm:prSet>
      <dgm:spPr/>
    </dgm:pt>
    <dgm:pt modelId="{C394C995-E183-42AC-85D4-FD79440586D5}" type="pres">
      <dgm:prSet presAssocID="{7B336648-A763-4AF5-864F-1A7559A6DF4F}" presName="sibTrans" presStyleCnt="0"/>
      <dgm:spPr/>
    </dgm:pt>
    <dgm:pt modelId="{27230D65-059C-4414-BA24-B85BB12EBD1D}" type="pres">
      <dgm:prSet presAssocID="{E398F7FB-0064-4EDC-8CAB-1B0A65247D7D}" presName="node" presStyleLbl="node1" presStyleIdx="1" presStyleCnt="5" custLinFactNeighborX="2206" custLinFactNeighborY="16375">
        <dgm:presLayoutVars>
          <dgm:bulletEnabled val="1"/>
        </dgm:presLayoutVars>
      </dgm:prSet>
      <dgm:spPr/>
    </dgm:pt>
    <dgm:pt modelId="{EE40506F-06DF-4CD6-99DD-6AA6B8CF8355}" type="pres">
      <dgm:prSet presAssocID="{BE8BDD11-E70D-4155-A242-5D418AD5CCB8}" presName="sibTrans" presStyleCnt="0"/>
      <dgm:spPr/>
    </dgm:pt>
    <dgm:pt modelId="{2340CA95-8375-484C-8018-322AC303EBA8}" type="pres">
      <dgm:prSet presAssocID="{4977CB06-BD0B-4712-8727-E0E50C38C4E3}" presName="node" presStyleLbl="node1" presStyleIdx="2" presStyleCnt="5" custLinFactNeighborX="-17426" custLinFactNeighborY="10034">
        <dgm:presLayoutVars>
          <dgm:bulletEnabled val="1"/>
        </dgm:presLayoutVars>
      </dgm:prSet>
      <dgm:spPr/>
    </dgm:pt>
    <dgm:pt modelId="{A8DBEDE5-7109-41B2-8A7D-207813B5F1FA}" type="pres">
      <dgm:prSet presAssocID="{E1E7722C-F0F7-4D12-9C20-27AF1B57C394}" presName="sibTrans" presStyleCnt="0"/>
      <dgm:spPr/>
    </dgm:pt>
    <dgm:pt modelId="{1C49368A-F633-494D-B9AE-2E2992CFFD7C}" type="pres">
      <dgm:prSet presAssocID="{4D4BF361-0127-4485-8713-08B386E0DB5F}" presName="node" presStyleLbl="node1" presStyleIdx="3" presStyleCnt="5" custLinFactNeighborX="-14343" custLinFactNeighborY="10034">
        <dgm:presLayoutVars>
          <dgm:bulletEnabled val="1"/>
        </dgm:presLayoutVars>
      </dgm:prSet>
      <dgm:spPr/>
    </dgm:pt>
    <dgm:pt modelId="{F5204DE1-FE46-4500-B6E7-17BB571B678D}" type="pres">
      <dgm:prSet presAssocID="{DAB822A5-D0CC-4E4E-BD81-BA0E15579986}" presName="sibTrans" presStyleCnt="0"/>
      <dgm:spPr/>
    </dgm:pt>
    <dgm:pt modelId="{309FB89C-5BC5-4FCF-87EF-C53007AE8572}" type="pres">
      <dgm:prSet presAssocID="{430B3D57-D0BF-4F44-8F41-BABEBB05A023}" presName="node" presStyleLbl="node1" presStyleIdx="4" presStyleCnt="5" custLinFactNeighborX="-14506" custLinFactNeighborY="-905">
        <dgm:presLayoutVars>
          <dgm:bulletEnabled val="1"/>
        </dgm:presLayoutVars>
      </dgm:prSet>
      <dgm:spPr/>
    </dgm:pt>
  </dgm:ptLst>
  <dgm:cxnLst>
    <dgm:cxn modelId="{79B84623-1ECC-4B72-AA46-1EFDCF5BB9A9}" type="presOf" srcId="{3CEA5CC2-F99A-4016-937A-95EBFD5CB93E}" destId="{A10BF6DD-30D1-4FC3-BE85-213FE2D65775}" srcOrd="0" destOrd="0" presId="urn:microsoft.com/office/officeart/2005/8/layout/default"/>
    <dgm:cxn modelId="{6FE4782C-82DD-4212-BCF4-4BCF9A281726}" type="presOf" srcId="{E398F7FB-0064-4EDC-8CAB-1B0A65247D7D}" destId="{27230D65-059C-4414-BA24-B85BB12EBD1D}" srcOrd="0" destOrd="0" presId="urn:microsoft.com/office/officeart/2005/8/layout/default"/>
    <dgm:cxn modelId="{C44CB447-0DDB-43ED-9F44-D6FA078025E7}" srcId="{098C529A-478D-461F-A247-9ED7B4647E2C}" destId="{4977CB06-BD0B-4712-8727-E0E50C38C4E3}" srcOrd="2" destOrd="0" parTransId="{7DA53239-9704-4B18-BB96-F04DCA225DC3}" sibTransId="{E1E7722C-F0F7-4D12-9C20-27AF1B57C394}"/>
    <dgm:cxn modelId="{CC08D86D-B774-403F-8FA3-0D16BA8848E4}" type="presOf" srcId="{4977CB06-BD0B-4712-8727-E0E50C38C4E3}" destId="{2340CA95-8375-484C-8018-322AC303EBA8}" srcOrd="0" destOrd="0" presId="urn:microsoft.com/office/officeart/2005/8/layout/default"/>
    <dgm:cxn modelId="{21757279-C6AF-4C11-920D-E9D150EA85F4}" type="presOf" srcId="{098C529A-478D-461F-A247-9ED7B4647E2C}" destId="{F15CE93F-DE19-49C9-8756-443443B41F37}" srcOrd="0" destOrd="0" presId="urn:microsoft.com/office/officeart/2005/8/layout/default"/>
    <dgm:cxn modelId="{0386378D-3601-4D29-A76F-18BD45E4071B}" type="presOf" srcId="{4D4BF361-0127-4485-8713-08B386E0DB5F}" destId="{1C49368A-F633-494D-B9AE-2E2992CFFD7C}" srcOrd="0" destOrd="0" presId="urn:microsoft.com/office/officeart/2005/8/layout/default"/>
    <dgm:cxn modelId="{D8DBA7AA-B218-4DA7-9007-DBCC00B4E1BC}" srcId="{098C529A-478D-461F-A247-9ED7B4647E2C}" destId="{3CEA5CC2-F99A-4016-937A-95EBFD5CB93E}" srcOrd="0" destOrd="0" parTransId="{715A56B9-366A-4AC8-BBFD-980D5FFF5A5A}" sibTransId="{7B336648-A763-4AF5-864F-1A7559A6DF4F}"/>
    <dgm:cxn modelId="{F3F92ABD-F125-47C7-90B5-CC7E1FEB9380}" srcId="{098C529A-478D-461F-A247-9ED7B4647E2C}" destId="{4D4BF361-0127-4485-8713-08B386E0DB5F}" srcOrd="3" destOrd="0" parTransId="{C6EE4BF0-5ECB-48CC-A4FA-04D5BD5DE7AD}" sibTransId="{DAB822A5-D0CC-4E4E-BD81-BA0E15579986}"/>
    <dgm:cxn modelId="{C28549ED-8240-47B1-BC5E-3C0517A1277D}" srcId="{098C529A-478D-461F-A247-9ED7B4647E2C}" destId="{E398F7FB-0064-4EDC-8CAB-1B0A65247D7D}" srcOrd="1" destOrd="0" parTransId="{665D1FA0-8F0F-4FB2-A27C-067E87A8EF64}" sibTransId="{BE8BDD11-E70D-4155-A242-5D418AD5CCB8}"/>
    <dgm:cxn modelId="{FF9A5CF6-6F9B-4A9F-8379-DAD41EAB4497}" srcId="{098C529A-478D-461F-A247-9ED7B4647E2C}" destId="{430B3D57-D0BF-4F44-8F41-BABEBB05A023}" srcOrd="4" destOrd="0" parTransId="{38A17309-F5B9-47B7-95D2-B7EEB8B4DF5A}" sibTransId="{43F7BFAD-BA7E-4417-84DC-57811576283F}"/>
    <dgm:cxn modelId="{C5188EF7-8BE3-4E9D-A231-1196EC26B887}" type="presOf" srcId="{430B3D57-D0BF-4F44-8F41-BABEBB05A023}" destId="{309FB89C-5BC5-4FCF-87EF-C53007AE8572}" srcOrd="0" destOrd="0" presId="urn:microsoft.com/office/officeart/2005/8/layout/default"/>
    <dgm:cxn modelId="{158CEB6B-F1DA-4823-A851-2402ABB6D3A2}" type="presParOf" srcId="{F15CE93F-DE19-49C9-8756-443443B41F37}" destId="{A10BF6DD-30D1-4FC3-BE85-213FE2D65775}" srcOrd="0" destOrd="0" presId="urn:microsoft.com/office/officeart/2005/8/layout/default"/>
    <dgm:cxn modelId="{6CBB737F-596D-400D-A392-5C23D3192A52}" type="presParOf" srcId="{F15CE93F-DE19-49C9-8756-443443B41F37}" destId="{C394C995-E183-42AC-85D4-FD79440586D5}" srcOrd="1" destOrd="0" presId="urn:microsoft.com/office/officeart/2005/8/layout/default"/>
    <dgm:cxn modelId="{81008ACD-82C6-42CC-8228-53792633C35B}" type="presParOf" srcId="{F15CE93F-DE19-49C9-8756-443443B41F37}" destId="{27230D65-059C-4414-BA24-B85BB12EBD1D}" srcOrd="2" destOrd="0" presId="urn:microsoft.com/office/officeart/2005/8/layout/default"/>
    <dgm:cxn modelId="{35B687F1-F437-4ACA-90DA-FE1AE341701E}" type="presParOf" srcId="{F15CE93F-DE19-49C9-8756-443443B41F37}" destId="{EE40506F-06DF-4CD6-99DD-6AA6B8CF8355}" srcOrd="3" destOrd="0" presId="urn:microsoft.com/office/officeart/2005/8/layout/default"/>
    <dgm:cxn modelId="{4652FB7B-288A-488E-BE1A-05CFBA4CF808}" type="presParOf" srcId="{F15CE93F-DE19-49C9-8756-443443B41F37}" destId="{2340CA95-8375-484C-8018-322AC303EBA8}" srcOrd="4" destOrd="0" presId="urn:microsoft.com/office/officeart/2005/8/layout/default"/>
    <dgm:cxn modelId="{69613B81-48E4-4865-8668-27D93AA3A989}" type="presParOf" srcId="{F15CE93F-DE19-49C9-8756-443443B41F37}" destId="{A8DBEDE5-7109-41B2-8A7D-207813B5F1FA}" srcOrd="5" destOrd="0" presId="urn:microsoft.com/office/officeart/2005/8/layout/default"/>
    <dgm:cxn modelId="{C56A0E1A-8FE0-4A28-B3DE-7DB3D4D05C95}" type="presParOf" srcId="{F15CE93F-DE19-49C9-8756-443443B41F37}" destId="{1C49368A-F633-494D-B9AE-2E2992CFFD7C}" srcOrd="6" destOrd="0" presId="urn:microsoft.com/office/officeart/2005/8/layout/default"/>
    <dgm:cxn modelId="{E070FECA-0FD7-447F-A640-EB854FCBD1BA}" type="presParOf" srcId="{F15CE93F-DE19-49C9-8756-443443B41F37}" destId="{F5204DE1-FE46-4500-B6E7-17BB571B678D}" srcOrd="7" destOrd="0" presId="urn:microsoft.com/office/officeart/2005/8/layout/default"/>
    <dgm:cxn modelId="{1573F9A7-9944-4602-8767-C0D0E68EC996}" type="presParOf" srcId="{F15CE93F-DE19-49C9-8756-443443B41F37}" destId="{309FB89C-5BC5-4FCF-87EF-C53007AE8572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BBF52D-2C36-402A-8165-B8B90F064FDC}">
      <dsp:nvSpPr>
        <dsp:cNvPr id="0" name=""/>
        <dsp:cNvSpPr/>
      </dsp:nvSpPr>
      <dsp:spPr>
        <a:xfrm>
          <a:off x="1283650" y="387583"/>
          <a:ext cx="4690960" cy="162910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A9BDCE-C8E5-4FA3-BE67-949D043EF9C3}">
      <dsp:nvSpPr>
        <dsp:cNvPr id="0" name=""/>
        <dsp:cNvSpPr/>
      </dsp:nvSpPr>
      <dsp:spPr>
        <a:xfrm>
          <a:off x="3181853" y="4376718"/>
          <a:ext cx="909100" cy="581824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58F137-751D-4220-8733-FC8CEF66D9F3}">
      <dsp:nvSpPr>
        <dsp:cNvPr id="0" name=""/>
        <dsp:cNvSpPr/>
      </dsp:nvSpPr>
      <dsp:spPr>
        <a:xfrm>
          <a:off x="1454561" y="4842177"/>
          <a:ext cx="4363684" cy="1090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800" b="1" kern="1200" dirty="0">
              <a:latin typeface="Trebuchet MS" panose="020B0603020202020204" pitchFamily="34" charset="0"/>
            </a:rPr>
            <a:t>LEGAL AID PROVIDERS</a:t>
          </a:r>
        </a:p>
      </dsp:txBody>
      <dsp:txXfrm>
        <a:off x="1454561" y="4842177"/>
        <a:ext cx="4363684" cy="1090921"/>
      </dsp:txXfrm>
    </dsp:sp>
    <dsp:sp modelId="{C3EFF1FF-09E8-4A90-84DF-C07975710F18}">
      <dsp:nvSpPr>
        <dsp:cNvPr id="0" name=""/>
        <dsp:cNvSpPr/>
      </dsp:nvSpPr>
      <dsp:spPr>
        <a:xfrm>
          <a:off x="2989123" y="2142511"/>
          <a:ext cx="1636381" cy="163638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Trebuchet MS" panose="020B0603020202020204" pitchFamily="34" charset="0"/>
            </a:rPr>
            <a:t>PARALEGALS</a:t>
          </a:r>
        </a:p>
      </dsp:txBody>
      <dsp:txXfrm>
        <a:off x="3228765" y="2382153"/>
        <a:ext cx="1157097" cy="1157097"/>
      </dsp:txXfrm>
    </dsp:sp>
    <dsp:sp modelId="{34806640-7BD5-49C4-89DD-68179B3CE214}">
      <dsp:nvSpPr>
        <dsp:cNvPr id="0" name=""/>
        <dsp:cNvSpPr/>
      </dsp:nvSpPr>
      <dsp:spPr>
        <a:xfrm>
          <a:off x="1818201" y="914861"/>
          <a:ext cx="1636381" cy="163638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Trebuchet MS" panose="020B0603020202020204" pitchFamily="34" charset="0"/>
            </a:rPr>
            <a:t>PANEL LAWYERS</a:t>
          </a:r>
        </a:p>
      </dsp:txBody>
      <dsp:txXfrm>
        <a:off x="2057843" y="1154503"/>
        <a:ext cx="1157097" cy="1157097"/>
      </dsp:txXfrm>
    </dsp:sp>
    <dsp:sp modelId="{50238C41-6A28-4B01-8A94-204DF21D697B}">
      <dsp:nvSpPr>
        <dsp:cNvPr id="0" name=""/>
        <dsp:cNvSpPr/>
      </dsp:nvSpPr>
      <dsp:spPr>
        <a:xfrm>
          <a:off x="3490947" y="519221"/>
          <a:ext cx="1636381" cy="163638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Trebuchet MS" panose="020B0603020202020204" pitchFamily="34" charset="0"/>
            </a:rPr>
            <a:t>REMAND  &amp; JAIL VISITING LAWYERS</a:t>
          </a:r>
        </a:p>
      </dsp:txBody>
      <dsp:txXfrm>
        <a:off x="3730589" y="758863"/>
        <a:ext cx="1157097" cy="1157097"/>
      </dsp:txXfrm>
    </dsp:sp>
    <dsp:sp modelId="{202B5A2D-3C8A-41D3-AD67-B1603BAE47FF}">
      <dsp:nvSpPr>
        <dsp:cNvPr id="0" name=""/>
        <dsp:cNvSpPr/>
      </dsp:nvSpPr>
      <dsp:spPr>
        <a:xfrm>
          <a:off x="1090921" y="187581"/>
          <a:ext cx="5090964" cy="407277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E65721-3AF1-4DA5-8722-8CDF168F8067}">
      <dsp:nvSpPr>
        <dsp:cNvPr id="0" name=""/>
        <dsp:cNvSpPr/>
      </dsp:nvSpPr>
      <dsp:spPr>
        <a:xfrm>
          <a:off x="887271" y="2288"/>
          <a:ext cx="2329912" cy="85135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National Legal Services Authority</a:t>
          </a:r>
        </a:p>
      </dsp:txBody>
      <dsp:txXfrm>
        <a:off x="912206" y="27223"/>
        <a:ext cx="2280042" cy="801482"/>
      </dsp:txXfrm>
    </dsp:sp>
    <dsp:sp modelId="{234A048F-E9AF-49F5-A35B-55A538D6B4AD}">
      <dsp:nvSpPr>
        <dsp:cNvPr id="0" name=""/>
        <dsp:cNvSpPr/>
      </dsp:nvSpPr>
      <dsp:spPr>
        <a:xfrm rot="5400000">
          <a:off x="1892599" y="874924"/>
          <a:ext cx="319257" cy="3831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400" b="1" kern="1200">
            <a:latin typeface="Trebuchet MS" panose="020B0603020202020204" pitchFamily="34" charset="0"/>
          </a:endParaRPr>
        </a:p>
      </dsp:txBody>
      <dsp:txXfrm rot="-5400000">
        <a:off x="1937296" y="906850"/>
        <a:ext cx="229864" cy="223480"/>
      </dsp:txXfrm>
    </dsp:sp>
    <dsp:sp modelId="{89533D33-1C24-408B-9748-A79B5B521870}">
      <dsp:nvSpPr>
        <dsp:cNvPr id="0" name=""/>
        <dsp:cNvSpPr/>
      </dsp:nvSpPr>
      <dsp:spPr>
        <a:xfrm>
          <a:off x="887271" y="1279317"/>
          <a:ext cx="2329912" cy="85135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State Legal Services Authority</a:t>
          </a:r>
        </a:p>
      </dsp:txBody>
      <dsp:txXfrm>
        <a:off x="912206" y="1304252"/>
        <a:ext cx="2280042" cy="801482"/>
      </dsp:txXfrm>
    </dsp:sp>
    <dsp:sp modelId="{59C716B1-30BB-430F-8397-B821B245A33E}">
      <dsp:nvSpPr>
        <dsp:cNvPr id="0" name=""/>
        <dsp:cNvSpPr/>
      </dsp:nvSpPr>
      <dsp:spPr>
        <a:xfrm rot="5400000">
          <a:off x="1892599" y="2151953"/>
          <a:ext cx="319257" cy="3831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400" b="1" kern="1200">
            <a:latin typeface="Trebuchet MS" panose="020B0603020202020204" pitchFamily="34" charset="0"/>
          </a:endParaRPr>
        </a:p>
      </dsp:txBody>
      <dsp:txXfrm rot="-5400000">
        <a:off x="1937296" y="2183879"/>
        <a:ext cx="229864" cy="223480"/>
      </dsp:txXfrm>
    </dsp:sp>
    <dsp:sp modelId="{9EE97C60-1DC8-422A-9166-346216AA029F}">
      <dsp:nvSpPr>
        <dsp:cNvPr id="0" name=""/>
        <dsp:cNvSpPr/>
      </dsp:nvSpPr>
      <dsp:spPr>
        <a:xfrm>
          <a:off x="887271" y="2556346"/>
          <a:ext cx="2329912" cy="85135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District Legal Services Authority</a:t>
          </a:r>
        </a:p>
      </dsp:txBody>
      <dsp:txXfrm>
        <a:off x="912206" y="2581281"/>
        <a:ext cx="2280042" cy="801482"/>
      </dsp:txXfrm>
    </dsp:sp>
    <dsp:sp modelId="{D55669D5-544F-4DF9-811D-F9A7AD45C7D2}">
      <dsp:nvSpPr>
        <dsp:cNvPr id="0" name=""/>
        <dsp:cNvSpPr/>
      </dsp:nvSpPr>
      <dsp:spPr>
        <a:xfrm rot="5400000">
          <a:off x="1892599" y="3428982"/>
          <a:ext cx="319257" cy="3831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400" b="1" kern="1200">
            <a:latin typeface="Trebuchet MS" panose="020B0603020202020204" pitchFamily="34" charset="0"/>
          </a:endParaRPr>
        </a:p>
      </dsp:txBody>
      <dsp:txXfrm rot="-5400000">
        <a:off x="1937296" y="3460908"/>
        <a:ext cx="229864" cy="223480"/>
      </dsp:txXfrm>
    </dsp:sp>
    <dsp:sp modelId="{7F705C85-77BC-42AB-8736-C0EE977482DE}">
      <dsp:nvSpPr>
        <dsp:cNvPr id="0" name=""/>
        <dsp:cNvSpPr/>
      </dsp:nvSpPr>
      <dsp:spPr>
        <a:xfrm>
          <a:off x="887271" y="3833374"/>
          <a:ext cx="2329912" cy="85135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Taluka Legal Services Committee</a:t>
          </a:r>
        </a:p>
      </dsp:txBody>
      <dsp:txXfrm>
        <a:off x="912206" y="3858309"/>
        <a:ext cx="2280042" cy="8014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E65721-3AF1-4DA5-8722-8CDF168F8067}">
      <dsp:nvSpPr>
        <dsp:cNvPr id="0" name=""/>
        <dsp:cNvSpPr/>
      </dsp:nvSpPr>
      <dsp:spPr>
        <a:xfrm>
          <a:off x="826725" y="2253"/>
          <a:ext cx="1854678" cy="83827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Quality</a:t>
          </a:r>
        </a:p>
      </dsp:txBody>
      <dsp:txXfrm>
        <a:off x="851277" y="26805"/>
        <a:ext cx="1805574" cy="789168"/>
      </dsp:txXfrm>
    </dsp:sp>
    <dsp:sp modelId="{234A048F-E9AF-49F5-A35B-55A538D6B4AD}">
      <dsp:nvSpPr>
        <dsp:cNvPr id="0" name=""/>
        <dsp:cNvSpPr/>
      </dsp:nvSpPr>
      <dsp:spPr>
        <a:xfrm rot="5400000">
          <a:off x="1596888" y="861483"/>
          <a:ext cx="314352" cy="377222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400" b="1" kern="1200">
            <a:latin typeface="Trebuchet MS" panose="020B0603020202020204" pitchFamily="34" charset="0"/>
          </a:endParaRPr>
        </a:p>
      </dsp:txBody>
      <dsp:txXfrm rot="-5400000">
        <a:off x="1640897" y="892918"/>
        <a:ext cx="226334" cy="220046"/>
      </dsp:txXfrm>
    </dsp:sp>
    <dsp:sp modelId="{9EE97C60-1DC8-422A-9166-346216AA029F}">
      <dsp:nvSpPr>
        <dsp:cNvPr id="0" name=""/>
        <dsp:cNvSpPr/>
      </dsp:nvSpPr>
      <dsp:spPr>
        <a:xfrm>
          <a:off x="826725" y="1259662"/>
          <a:ext cx="1854678" cy="83827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Registers &amp; Documentation</a:t>
          </a:r>
        </a:p>
      </dsp:txBody>
      <dsp:txXfrm>
        <a:off x="851277" y="1284214"/>
        <a:ext cx="1805574" cy="789168"/>
      </dsp:txXfrm>
    </dsp:sp>
    <dsp:sp modelId="{D55669D5-544F-4DF9-811D-F9A7AD45C7D2}">
      <dsp:nvSpPr>
        <dsp:cNvPr id="0" name=""/>
        <dsp:cNvSpPr/>
      </dsp:nvSpPr>
      <dsp:spPr>
        <a:xfrm rot="5400000">
          <a:off x="1596888" y="2118892"/>
          <a:ext cx="314352" cy="377222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400" b="1" kern="1200">
            <a:latin typeface="Trebuchet MS" panose="020B0603020202020204" pitchFamily="34" charset="0"/>
          </a:endParaRPr>
        </a:p>
      </dsp:txBody>
      <dsp:txXfrm rot="-5400000">
        <a:off x="1640897" y="2150327"/>
        <a:ext cx="226334" cy="220046"/>
      </dsp:txXfrm>
    </dsp:sp>
    <dsp:sp modelId="{3C9D8E2F-F9B3-4F39-A5B2-32CD06275F5B}">
      <dsp:nvSpPr>
        <dsp:cNvPr id="0" name=""/>
        <dsp:cNvSpPr/>
      </dsp:nvSpPr>
      <dsp:spPr>
        <a:xfrm>
          <a:off x="826725" y="2517072"/>
          <a:ext cx="1854678" cy="83827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>
              <a:latin typeface="Trebuchet MS" panose="020B0603020202020204" pitchFamily="34" charset="0"/>
            </a:rPr>
            <a:t>Monitoring Committee </a:t>
          </a:r>
          <a:endParaRPr lang="en-IN" sz="1800" b="1" kern="1200" dirty="0">
            <a:latin typeface="Trebuchet MS" panose="020B0603020202020204" pitchFamily="34" charset="0"/>
          </a:endParaRPr>
        </a:p>
      </dsp:txBody>
      <dsp:txXfrm>
        <a:off x="851277" y="2541624"/>
        <a:ext cx="1805574" cy="789168"/>
      </dsp:txXfrm>
    </dsp:sp>
    <dsp:sp modelId="{FFB579AB-9BF8-40AA-A38E-48BD4B36B46C}">
      <dsp:nvSpPr>
        <dsp:cNvPr id="0" name=""/>
        <dsp:cNvSpPr/>
      </dsp:nvSpPr>
      <dsp:spPr>
        <a:xfrm rot="5400000">
          <a:off x="1596888" y="3376301"/>
          <a:ext cx="314352" cy="377222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400" kern="1200">
            <a:latin typeface="Trebuchet MS" panose="020B0603020202020204" pitchFamily="34" charset="0"/>
          </a:endParaRPr>
        </a:p>
      </dsp:txBody>
      <dsp:txXfrm rot="-5400000">
        <a:off x="1640897" y="3407736"/>
        <a:ext cx="226334" cy="220046"/>
      </dsp:txXfrm>
    </dsp:sp>
    <dsp:sp modelId="{7F705C85-77BC-42AB-8736-C0EE977482DE}">
      <dsp:nvSpPr>
        <dsp:cNvPr id="0" name=""/>
        <dsp:cNvSpPr/>
      </dsp:nvSpPr>
      <dsp:spPr>
        <a:xfrm>
          <a:off x="826725" y="3774481"/>
          <a:ext cx="1854678" cy="83827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Reporting to DLSA &amp; </a:t>
          </a:r>
          <a:r>
            <a:rPr lang="en-IN" sz="1800" b="1" kern="1200" dirty="0" err="1">
              <a:latin typeface="Trebuchet MS" panose="020B0603020202020204" pitchFamily="34" charset="0"/>
            </a:rPr>
            <a:t>SLSA</a:t>
          </a:r>
          <a:endParaRPr lang="en-IN" sz="1800" b="1" kern="1200" dirty="0">
            <a:latin typeface="Trebuchet MS" panose="020B0603020202020204" pitchFamily="34" charset="0"/>
          </a:endParaRPr>
        </a:p>
      </dsp:txBody>
      <dsp:txXfrm>
        <a:off x="851277" y="3799033"/>
        <a:ext cx="1805574" cy="7891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15622-8A46-45CF-A72A-2856B699B374}">
      <dsp:nvSpPr>
        <dsp:cNvPr id="0" name=""/>
        <dsp:cNvSpPr/>
      </dsp:nvSpPr>
      <dsp:spPr>
        <a:xfrm>
          <a:off x="36244" y="1049273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latin typeface="Trebuchet MS" panose="020B0603020202020204" pitchFamily="34" charset="0"/>
            </a:rPr>
            <a:t>Legal Aid Counsel at Magistrate Court Scheme</a:t>
          </a:r>
        </a:p>
      </dsp:txBody>
      <dsp:txXfrm>
        <a:off x="82644" y="1095673"/>
        <a:ext cx="2351761" cy="1491398"/>
      </dsp:txXfrm>
    </dsp:sp>
    <dsp:sp modelId="{6A63D16E-EEE6-4267-97EA-5AD7D2BC4E84}">
      <dsp:nvSpPr>
        <dsp:cNvPr id="0" name=""/>
        <dsp:cNvSpPr/>
      </dsp:nvSpPr>
      <dsp:spPr>
        <a:xfrm>
          <a:off x="1394360" y="1473226"/>
          <a:ext cx="2779003" cy="2779003"/>
        </a:xfrm>
        <a:prstGeom prst="leftCircularArrow">
          <a:avLst>
            <a:gd name="adj1" fmla="val 3451"/>
            <a:gd name="adj2" fmla="val 427731"/>
            <a:gd name="adj3" fmla="val 2203242"/>
            <a:gd name="adj4" fmla="val 9024489"/>
            <a:gd name="adj5" fmla="val 4027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18C6CF4-EDEB-4539-A36D-E0355B626199}">
      <dsp:nvSpPr>
        <dsp:cNvPr id="0" name=""/>
        <dsp:cNvSpPr/>
      </dsp:nvSpPr>
      <dsp:spPr>
        <a:xfrm>
          <a:off x="579480" y="2633472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latin typeface="Trebuchet MS" panose="020B0603020202020204" pitchFamily="34" charset="0"/>
            </a:rPr>
            <a:t>Measure 1: Court</a:t>
          </a:r>
        </a:p>
      </dsp:txBody>
      <dsp:txXfrm>
        <a:off x="604789" y="2658781"/>
        <a:ext cx="2122325" cy="813490"/>
      </dsp:txXfrm>
    </dsp:sp>
    <dsp:sp modelId="{E83793B4-2C5C-4D90-82FA-E5EE4745664D}">
      <dsp:nvSpPr>
        <dsp:cNvPr id="0" name=""/>
        <dsp:cNvSpPr/>
      </dsp:nvSpPr>
      <dsp:spPr>
        <a:xfrm>
          <a:off x="3209147" y="1049274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latin typeface="Trebuchet MS" panose="020B0603020202020204" pitchFamily="34" charset="0"/>
            </a:rPr>
            <a:t>Prison Legal Aid Clinics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latin typeface="Trebuchet MS" panose="020B0603020202020204" pitchFamily="34" charset="0"/>
            </a:rPr>
            <a:t>Visits by Legal Aid Administrators</a:t>
          </a:r>
        </a:p>
      </dsp:txBody>
      <dsp:txXfrm>
        <a:off x="3255547" y="1527728"/>
        <a:ext cx="2351761" cy="1491398"/>
      </dsp:txXfrm>
    </dsp:sp>
    <dsp:sp modelId="{DC2A0ADB-DCE3-4BF4-9952-0394865777AC}">
      <dsp:nvSpPr>
        <dsp:cNvPr id="0" name=""/>
        <dsp:cNvSpPr/>
      </dsp:nvSpPr>
      <dsp:spPr>
        <a:xfrm>
          <a:off x="4535302" y="-192486"/>
          <a:ext cx="3080454" cy="3080454"/>
        </a:xfrm>
        <a:prstGeom prst="circularArrow">
          <a:avLst>
            <a:gd name="adj1" fmla="val 3114"/>
            <a:gd name="adj2" fmla="val 382796"/>
            <a:gd name="adj3" fmla="val 19500439"/>
            <a:gd name="adj4" fmla="val 12634257"/>
            <a:gd name="adj5" fmla="val 36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29D1FDE-4DD7-4FA5-8C70-0C747477B66C}">
      <dsp:nvSpPr>
        <dsp:cNvPr id="0" name=""/>
        <dsp:cNvSpPr/>
      </dsp:nvSpPr>
      <dsp:spPr>
        <a:xfrm>
          <a:off x="3752383" y="617220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latin typeface="Trebuchet MS" panose="020B0603020202020204" pitchFamily="34" charset="0"/>
            </a:rPr>
            <a:t>Measure 2: Prison</a:t>
          </a:r>
        </a:p>
      </dsp:txBody>
      <dsp:txXfrm>
        <a:off x="3777692" y="642529"/>
        <a:ext cx="2122325" cy="813490"/>
      </dsp:txXfrm>
    </dsp:sp>
    <dsp:sp modelId="{69C28D3B-E083-42DF-9EA0-916CA12125A9}">
      <dsp:nvSpPr>
        <dsp:cNvPr id="0" name=""/>
        <dsp:cNvSpPr/>
      </dsp:nvSpPr>
      <dsp:spPr>
        <a:xfrm>
          <a:off x="6372199" y="1091958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latin typeface="Trebuchet MS" panose="020B0603020202020204" pitchFamily="34" charset="0"/>
            </a:rPr>
            <a:t>Under Trial Review Committees</a:t>
          </a:r>
        </a:p>
      </dsp:txBody>
      <dsp:txXfrm>
        <a:off x="6418599" y="1138358"/>
        <a:ext cx="2351761" cy="1491398"/>
      </dsp:txXfrm>
    </dsp:sp>
    <dsp:sp modelId="{047F5837-10E2-4FFC-A492-DB8A19EF48CA}">
      <dsp:nvSpPr>
        <dsp:cNvPr id="0" name=""/>
        <dsp:cNvSpPr/>
      </dsp:nvSpPr>
      <dsp:spPr>
        <a:xfrm>
          <a:off x="6925286" y="2633472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latin typeface="Trebuchet MS" panose="020B0603020202020204" pitchFamily="34" charset="0"/>
            </a:rPr>
            <a:t>Measure 3: Case Review</a:t>
          </a:r>
        </a:p>
      </dsp:txBody>
      <dsp:txXfrm>
        <a:off x="6950595" y="2658781"/>
        <a:ext cx="2122325" cy="8134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EF5BEB-F5AF-496F-B937-223EDE422252}">
      <dsp:nvSpPr>
        <dsp:cNvPr id="0" name=""/>
        <dsp:cNvSpPr/>
      </dsp:nvSpPr>
      <dsp:spPr>
        <a:xfrm rot="16200000">
          <a:off x="-1418128" y="1419120"/>
          <a:ext cx="5417256" cy="2579015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Remand Lawyers attached to Magistrate/ Production Courts	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	             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 err="1">
              <a:latin typeface="Trebuchet MS" panose="020B0603020202020204" pitchFamily="34" charset="0"/>
            </a:rPr>
            <a:t>NALSA</a:t>
          </a:r>
          <a:r>
            <a:rPr lang="en-IN" sz="1600" b="1" kern="1200" dirty="0">
              <a:latin typeface="Trebuchet MS" panose="020B0603020202020204" pitchFamily="34" charset="0"/>
            </a:rPr>
            <a:t> Model Scheme for Legal Aid Counsel at Magistrate Courts 1998</a:t>
          </a:r>
        </a:p>
      </dsp:txBody>
      <dsp:txXfrm rot="5400000">
        <a:off x="992" y="1083451"/>
        <a:ext cx="2579015" cy="3250354"/>
      </dsp:txXfrm>
    </dsp:sp>
    <dsp:sp modelId="{DAB4F865-C1E9-4101-BE9A-B350736552F3}">
      <dsp:nvSpPr>
        <dsp:cNvPr id="0" name=""/>
        <dsp:cNvSpPr/>
      </dsp:nvSpPr>
      <dsp:spPr>
        <a:xfrm rot="16200000">
          <a:off x="1354313" y="1419120"/>
          <a:ext cx="5417256" cy="2579015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Courts can assign lawyer at expense of state in Sessions Trial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S 304 Code of Criminal Procedure 1973 </a:t>
          </a:r>
        </a:p>
      </dsp:txBody>
      <dsp:txXfrm rot="5400000">
        <a:off x="2773433" y="1083451"/>
        <a:ext cx="2579015" cy="3250354"/>
      </dsp:txXfrm>
    </dsp:sp>
    <dsp:sp modelId="{FFEFE955-844D-4339-BC35-CC120F821F46}">
      <dsp:nvSpPr>
        <dsp:cNvPr id="0" name=""/>
        <dsp:cNvSpPr/>
      </dsp:nvSpPr>
      <dsp:spPr>
        <a:xfrm rot="16200000">
          <a:off x="4126755" y="1419120"/>
          <a:ext cx="5417256" cy="2579015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1" kern="1200" dirty="0">
              <a:latin typeface="Trebuchet MS" panose="020B0603020202020204" pitchFamily="34" charset="0"/>
            </a:rPr>
            <a:t>Right to legal aid lawyer for persons in custody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b="1" kern="1200" dirty="0">
            <a:latin typeface="Trebuchet MS" panose="020B0603020202020204" pitchFamily="34" charset="0"/>
          </a:endParaRP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b="1" kern="1200" dirty="0">
            <a:latin typeface="Trebuchet MS" panose="020B0603020202020204" pitchFamily="34" charset="0"/>
          </a:endParaRP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 dirty="0">
              <a:latin typeface="Trebuchet MS" panose="020B0603020202020204" pitchFamily="34" charset="0"/>
            </a:rPr>
            <a:t>S 12(g) Legal Services Authorities Act 1987</a:t>
          </a:r>
        </a:p>
      </dsp:txBody>
      <dsp:txXfrm rot="5400000">
        <a:off x="5545875" y="1083451"/>
        <a:ext cx="2579015" cy="32503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F8193-783C-46F9-86F0-ED9226550F25}">
      <dsp:nvSpPr>
        <dsp:cNvPr id="0" name=""/>
        <dsp:cNvSpPr/>
      </dsp:nvSpPr>
      <dsp:spPr>
        <a:xfrm rot="16200000">
          <a:off x="-1732712" y="1738242"/>
          <a:ext cx="5417256" cy="194077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Prison Legal Aid Clinics</a:t>
          </a: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6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6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6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600" b="1" kern="1200" dirty="0" err="1">
              <a:latin typeface="Trebuchet MS" panose="020B0603020202020204" pitchFamily="34" charset="0"/>
            </a:rPr>
            <a:t>NALSA</a:t>
          </a:r>
          <a:r>
            <a:rPr lang="en-IN" sz="1600" b="1" kern="1200" dirty="0">
              <a:latin typeface="Trebuchet MS" panose="020B0603020202020204" pitchFamily="34" charset="0"/>
            </a:rPr>
            <a:t> SOP on Representation of Persons in Custody 2016</a:t>
          </a:r>
        </a:p>
      </dsp:txBody>
      <dsp:txXfrm rot="5400000">
        <a:off x="5531" y="1083450"/>
        <a:ext cx="1940770" cy="3250354"/>
      </dsp:txXfrm>
    </dsp:sp>
    <dsp:sp modelId="{183BDCF6-FB6E-457B-B39E-0DDEB54C2284}">
      <dsp:nvSpPr>
        <dsp:cNvPr id="0" name=""/>
        <dsp:cNvSpPr/>
      </dsp:nvSpPr>
      <dsp:spPr>
        <a:xfrm rot="16200000">
          <a:off x="353615" y="1738242"/>
          <a:ext cx="5417256" cy="194077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Right to legal aid lawyer for persons in custody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600" b="1" kern="1200" dirty="0">
              <a:latin typeface="Trebuchet MS" panose="020B0603020202020204" pitchFamily="34" charset="0"/>
            </a:rPr>
            <a:t>S 12(g) Legal Services Authorities Act 1987</a:t>
          </a:r>
        </a:p>
      </dsp:txBody>
      <dsp:txXfrm rot="5400000">
        <a:off x="2091858" y="1083450"/>
        <a:ext cx="1940770" cy="3250354"/>
      </dsp:txXfrm>
    </dsp:sp>
    <dsp:sp modelId="{59A17BF0-8545-414C-A77A-EDCF85F25192}">
      <dsp:nvSpPr>
        <dsp:cNvPr id="0" name=""/>
        <dsp:cNvSpPr/>
      </dsp:nvSpPr>
      <dsp:spPr>
        <a:xfrm rot="16200000">
          <a:off x="2439944" y="1738242"/>
          <a:ext cx="5417256" cy="194077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000" b="1" kern="1200" dirty="0">
              <a:latin typeface="Trebuchet MS" panose="020B0603020202020204" pitchFamily="34" charset="0"/>
            </a:rPr>
            <a:t>Appointment </a:t>
          </a:r>
          <a:r>
            <a:rPr lang="en-IN" sz="2400" b="1" kern="1200" dirty="0">
              <a:latin typeface="Trebuchet MS" panose="020B0603020202020204" pitchFamily="34" charset="0"/>
            </a:rPr>
            <a:t>of Jail Visiting Lawyers for Prison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600" b="1" kern="1200" dirty="0" err="1">
              <a:latin typeface="Trebuchet MS" panose="020B0603020202020204" pitchFamily="34" charset="0"/>
            </a:rPr>
            <a:t>NALSA</a:t>
          </a:r>
          <a:r>
            <a:rPr lang="en-IN" sz="1600" b="1" kern="1200" dirty="0">
              <a:latin typeface="Trebuchet MS" panose="020B0603020202020204" pitchFamily="34" charset="0"/>
            </a:rPr>
            <a:t> SOP on Representation of Persons in Custody 2016</a:t>
          </a:r>
        </a:p>
      </dsp:txBody>
      <dsp:txXfrm rot="5400000">
        <a:off x="4178187" y="1083450"/>
        <a:ext cx="1940770" cy="3250354"/>
      </dsp:txXfrm>
    </dsp:sp>
    <dsp:sp modelId="{311F0375-2957-4329-A9EB-D496E1027831}">
      <dsp:nvSpPr>
        <dsp:cNvPr id="0" name=""/>
        <dsp:cNvSpPr/>
      </dsp:nvSpPr>
      <dsp:spPr>
        <a:xfrm rot="16200000">
          <a:off x="4526272" y="1738242"/>
          <a:ext cx="5417256" cy="194077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Training of Convict Paralegal Volunteers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600" b="1" kern="1200" dirty="0" err="1">
              <a:latin typeface="Trebuchet MS" panose="020B0603020202020204" pitchFamily="34" charset="0"/>
            </a:rPr>
            <a:t>NALSA</a:t>
          </a:r>
          <a:r>
            <a:rPr lang="en-IN" sz="1600" b="1" kern="1200" dirty="0">
              <a:latin typeface="Trebuchet MS" panose="020B0603020202020204" pitchFamily="34" charset="0"/>
            </a:rPr>
            <a:t> Paralegal Scheme (Revised)</a:t>
          </a:r>
        </a:p>
      </dsp:txBody>
      <dsp:txXfrm rot="5400000">
        <a:off x="6264515" y="1083450"/>
        <a:ext cx="1940770" cy="3250354"/>
      </dsp:txXfrm>
    </dsp:sp>
    <dsp:sp modelId="{D93936FC-935F-4A31-A78D-397C83886627}">
      <dsp:nvSpPr>
        <dsp:cNvPr id="0" name=""/>
        <dsp:cNvSpPr/>
      </dsp:nvSpPr>
      <dsp:spPr>
        <a:xfrm rot="16200000">
          <a:off x="6612600" y="1738242"/>
          <a:ext cx="5417256" cy="194077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>
            <a:latin typeface="Trebuchet MS" panose="020B0603020202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400" b="1" kern="1200">
              <a:latin typeface="Trebuchet MS" panose="020B0603020202020204" pitchFamily="34" charset="0"/>
            </a:rPr>
            <a:t>Prisons can inform DLSA cases needing immediate action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>
            <a:latin typeface="Trebuchet MS" panose="020B0603020202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1800" b="1" kern="1200">
            <a:latin typeface="Trebuchet MS" panose="020B0603020202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600" b="1" kern="1200">
              <a:latin typeface="Trebuchet MS" panose="020B0603020202020204" pitchFamily="34" charset="0"/>
            </a:rPr>
            <a:t>NALSA SOP on Representation of Persons in Custody 2016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800" b="1" kern="1200">
              <a:latin typeface="Trebuchet MS" panose="020B0603020202020204" pitchFamily="34" charset="0"/>
            </a:rPr>
            <a:t> </a:t>
          </a:r>
          <a:endParaRPr lang="en-IN" sz="1800" b="1" kern="1200" dirty="0">
            <a:latin typeface="Trebuchet MS" panose="020B0603020202020204" pitchFamily="34" charset="0"/>
          </a:endParaRPr>
        </a:p>
      </dsp:txBody>
      <dsp:txXfrm rot="5400000">
        <a:off x="8350843" y="1083450"/>
        <a:ext cx="1940770" cy="32503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B34C2-89E8-4589-A613-8EE4854C059B}">
      <dsp:nvSpPr>
        <dsp:cNvPr id="0" name=""/>
        <dsp:cNvSpPr/>
      </dsp:nvSpPr>
      <dsp:spPr>
        <a:xfrm>
          <a:off x="8208" y="0"/>
          <a:ext cx="3319189" cy="5921789"/>
        </a:xfrm>
        <a:prstGeom prst="roundRect">
          <a:avLst>
            <a:gd name="adj" fmla="val 1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sz="2400" b="1" kern="1200" dirty="0">
              <a:latin typeface="Trebuchet MS" panose="020B0603020202020204" pitchFamily="34" charset="0"/>
            </a:rPr>
            <a:t>Under Trial Review Committees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700" b="1" kern="1200" dirty="0">
            <a:latin typeface="Trebuchet MS" panose="020B0603020202020204" pitchFamily="34" charset="0"/>
          </a:endParaRP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 dirty="0">
              <a:latin typeface="Trebuchet MS" panose="020B0603020202020204" pitchFamily="34" charset="0"/>
            </a:rPr>
            <a:t>            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Setup in each district as per directive of the Supreme Court in April 2015</a:t>
          </a: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400" b="1" kern="1200" dirty="0">
            <a:latin typeface="Trebuchet MS" panose="020B0603020202020204" pitchFamily="34" charset="0"/>
          </a:endParaRPr>
        </a:p>
        <a:p>
          <a:pPr marL="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400" b="1" kern="1200" dirty="0">
            <a:latin typeface="Trebuchet MS" panose="020B0603020202020204" pitchFamily="34" charset="0"/>
          </a:endParaRPr>
        </a:p>
      </dsp:txBody>
      <dsp:txXfrm>
        <a:off x="105424" y="97216"/>
        <a:ext cx="3124757" cy="5727357"/>
      </dsp:txXfrm>
    </dsp:sp>
    <dsp:sp modelId="{78C8C8DA-5C5D-4BFB-99A9-06F2F92F6568}">
      <dsp:nvSpPr>
        <dsp:cNvPr id="0" name=""/>
        <dsp:cNvSpPr/>
      </dsp:nvSpPr>
      <dsp:spPr>
        <a:xfrm>
          <a:off x="3885021" y="0"/>
          <a:ext cx="3319189" cy="5921789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Members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hy-AM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kern="1200" dirty="0">
              <a:latin typeface="Trebuchet MS" panose="020B0603020202020204" pitchFamily="34" charset="0"/>
            </a:rPr>
            <a:t>District &amp; Sessions 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     Judge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hy-AM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kern="1200" dirty="0">
              <a:latin typeface="Trebuchet MS" panose="020B0603020202020204" pitchFamily="34" charset="0"/>
            </a:rPr>
            <a:t>Superintendent of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     Police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hy-AM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kern="1200" dirty="0">
              <a:latin typeface="Trebuchet MS" panose="020B0603020202020204" pitchFamily="34" charset="0"/>
            </a:rPr>
            <a:t>District Magistrate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hy-AM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kern="1200" dirty="0">
              <a:latin typeface="Trebuchet MS" panose="020B0603020202020204" pitchFamily="34" charset="0"/>
            </a:rPr>
            <a:t>Officer-in-charge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     of Prison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hy-AM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֍</a:t>
          </a:r>
          <a:r>
            <a:rPr lang="en-IN" sz="22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  </a:t>
          </a:r>
          <a:r>
            <a:rPr lang="en-IN" sz="2200" b="1" kern="1200" dirty="0">
              <a:latin typeface="Trebuchet MS" panose="020B0603020202020204" pitchFamily="34" charset="0"/>
            </a:rPr>
            <a:t>Secretary, Legal  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     Services Authority</a:t>
          </a:r>
        </a:p>
      </dsp:txBody>
      <dsp:txXfrm>
        <a:off x="3982237" y="97216"/>
        <a:ext cx="3124757" cy="5727357"/>
      </dsp:txXfrm>
    </dsp:sp>
    <dsp:sp modelId="{E83008EE-9170-4E94-9F09-1DF7B8F954B0}">
      <dsp:nvSpPr>
        <dsp:cNvPr id="0" name=""/>
        <dsp:cNvSpPr/>
      </dsp:nvSpPr>
      <dsp:spPr>
        <a:xfrm>
          <a:off x="7761834" y="0"/>
          <a:ext cx="3319189" cy="5921789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b="1" kern="1200" dirty="0">
              <a:latin typeface="Trebuchet MS" panose="020B0603020202020204" pitchFamily="34" charset="0"/>
            </a:rPr>
            <a:t>Mandate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400" b="1" kern="1200" dirty="0">
            <a:latin typeface="Trebuchet MS" panose="020B0603020202020204" pitchFamily="34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b="1" kern="1200" dirty="0">
              <a:latin typeface="Trebuchet MS" panose="020B0603020202020204" pitchFamily="34" charset="0"/>
            </a:rPr>
            <a:t>Committee to review cases and recommend eligible cases for release to concerned courts every quarter.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200" b="1" kern="1200" dirty="0">
            <a:latin typeface="Trebuchet MS" panose="020B0603020202020204" pitchFamily="34" charset="0"/>
          </a:endParaRPr>
        </a:p>
      </dsp:txBody>
      <dsp:txXfrm>
        <a:off x="7859050" y="97216"/>
        <a:ext cx="3124757" cy="57273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0BF6DD-30D1-4FC3-BE85-213FE2D65775}">
      <dsp:nvSpPr>
        <dsp:cNvPr id="0" name=""/>
        <dsp:cNvSpPr/>
      </dsp:nvSpPr>
      <dsp:spPr>
        <a:xfrm>
          <a:off x="362636" y="260057"/>
          <a:ext cx="2610757" cy="1566454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b="1" kern="1200" dirty="0">
              <a:latin typeface="Trebuchet MS" panose="020B0603020202020204" pitchFamily="34" charset="0"/>
            </a:rPr>
            <a:t>Right to Lawyer at Arrest 	</a:t>
          </a:r>
          <a:r>
            <a:rPr lang="en-IN" sz="1700" b="1" kern="1200" dirty="0">
              <a:latin typeface="Trebuchet MS" panose="020B0603020202020204" pitchFamily="34" charset="0"/>
            </a:rPr>
            <a:t>             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latin typeface="Trebuchet MS" panose="020B0603020202020204" pitchFamily="34" charset="0"/>
            </a:rPr>
            <a:t>Art 22 Constitution of India 1950</a:t>
          </a:r>
        </a:p>
      </dsp:txBody>
      <dsp:txXfrm>
        <a:off x="362636" y="260057"/>
        <a:ext cx="2610757" cy="1566454"/>
      </dsp:txXfrm>
    </dsp:sp>
    <dsp:sp modelId="{27230D65-059C-4414-BA24-B85BB12EBD1D}">
      <dsp:nvSpPr>
        <dsp:cNvPr id="0" name=""/>
        <dsp:cNvSpPr/>
      </dsp:nvSpPr>
      <dsp:spPr>
        <a:xfrm>
          <a:off x="4251072" y="260057"/>
          <a:ext cx="2610757" cy="1566454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b="1" kern="1200" dirty="0">
              <a:latin typeface="Trebuchet MS" panose="020B0603020202020204" pitchFamily="34" charset="0"/>
            </a:rPr>
            <a:t>Right to lawyer at Interrogation              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latin typeface="Trebuchet MS" panose="020B0603020202020204" pitchFamily="34" charset="0"/>
            </a:rPr>
            <a:t>S </a:t>
          </a:r>
          <a:r>
            <a:rPr lang="en-IN" sz="1600" b="1" kern="1200" dirty="0" err="1">
              <a:latin typeface="Trebuchet MS" panose="020B0603020202020204" pitchFamily="34" charset="0"/>
            </a:rPr>
            <a:t>41D</a:t>
          </a:r>
          <a:r>
            <a:rPr lang="en-IN" sz="1600" b="1" kern="1200" dirty="0">
              <a:latin typeface="Trebuchet MS" panose="020B0603020202020204" pitchFamily="34" charset="0"/>
            </a:rPr>
            <a:t> Code of Criminal Procedure 1973</a:t>
          </a:r>
        </a:p>
      </dsp:txBody>
      <dsp:txXfrm>
        <a:off x="4251072" y="260057"/>
        <a:ext cx="2610757" cy="1566454"/>
      </dsp:txXfrm>
    </dsp:sp>
    <dsp:sp modelId="{2340CA95-8375-484C-8018-322AC303EBA8}">
      <dsp:nvSpPr>
        <dsp:cNvPr id="0" name=""/>
        <dsp:cNvSpPr/>
      </dsp:nvSpPr>
      <dsp:spPr>
        <a:xfrm>
          <a:off x="866695" y="1988258"/>
          <a:ext cx="2610757" cy="1566454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b="1" kern="1200" dirty="0">
              <a:latin typeface="Trebuchet MS" panose="020B0603020202020204" pitchFamily="34" charset="0"/>
            </a:rPr>
            <a:t>Right to legal aid lawyer for persons in custody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latin typeface="Trebuchet MS" panose="020B0603020202020204" pitchFamily="34" charset="0"/>
            </a:rPr>
            <a:t>S 12(g) Legal Services Authorities Act 1987</a:t>
          </a:r>
        </a:p>
      </dsp:txBody>
      <dsp:txXfrm>
        <a:off x="866695" y="1988258"/>
        <a:ext cx="2610757" cy="1566454"/>
      </dsp:txXfrm>
    </dsp:sp>
    <dsp:sp modelId="{1C49368A-F633-494D-B9AE-2E2992CFFD7C}">
      <dsp:nvSpPr>
        <dsp:cNvPr id="0" name=""/>
        <dsp:cNvSpPr/>
      </dsp:nvSpPr>
      <dsp:spPr>
        <a:xfrm>
          <a:off x="3819018" y="1988258"/>
          <a:ext cx="2610757" cy="1566454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b="1" kern="1200" dirty="0">
              <a:latin typeface="Trebuchet MS" panose="020B0603020202020204" pitchFamily="34" charset="0"/>
            </a:rPr>
            <a:t>Presence of Paralegal Volunteers at Police Stations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 err="1">
              <a:latin typeface="Trebuchet MS" panose="020B0603020202020204" pitchFamily="34" charset="0"/>
            </a:rPr>
            <a:t>NALSA</a:t>
          </a:r>
          <a:r>
            <a:rPr lang="en-IN" sz="1600" b="1" kern="1200" dirty="0">
              <a:latin typeface="Trebuchet MS" panose="020B0603020202020204" pitchFamily="34" charset="0"/>
            </a:rPr>
            <a:t> Paralegal Scheme (Revised</a:t>
          </a:r>
          <a:r>
            <a:rPr lang="en-IN" sz="1900" b="1" kern="1200" dirty="0">
              <a:latin typeface="Trebuchet MS" panose="020B0603020202020204" pitchFamily="34" charset="0"/>
            </a:rPr>
            <a:t>)</a:t>
          </a:r>
        </a:p>
      </dsp:txBody>
      <dsp:txXfrm>
        <a:off x="3819018" y="1988258"/>
        <a:ext cx="2610757" cy="1566454"/>
      </dsp:txXfrm>
    </dsp:sp>
    <dsp:sp modelId="{309FB89C-5BC5-4FCF-87EF-C53007AE8572}">
      <dsp:nvSpPr>
        <dsp:cNvPr id="0" name=""/>
        <dsp:cNvSpPr/>
      </dsp:nvSpPr>
      <dsp:spPr>
        <a:xfrm>
          <a:off x="2378846" y="3644434"/>
          <a:ext cx="2610757" cy="1566454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b="1" kern="1200" dirty="0">
              <a:latin typeface="Trebuchet MS" panose="020B0603020202020204" pitchFamily="34" charset="0"/>
            </a:rPr>
            <a:t>In process – </a:t>
          </a:r>
          <a:r>
            <a:rPr lang="en-IN" sz="2000" b="1" kern="1200" dirty="0" err="1">
              <a:latin typeface="Trebuchet MS" panose="020B0603020202020204" pitchFamily="34" charset="0"/>
            </a:rPr>
            <a:t>NALSA</a:t>
          </a:r>
          <a:r>
            <a:rPr lang="en-IN" sz="2000" b="1" kern="1200" dirty="0">
              <a:latin typeface="Trebuchet MS" panose="020B0603020202020204" pitchFamily="34" charset="0"/>
            </a:rPr>
            <a:t> Scheme on Legal Aid at Police Stations</a:t>
          </a:r>
        </a:p>
      </dsp:txBody>
      <dsp:txXfrm>
        <a:off x="2378846" y="3644434"/>
        <a:ext cx="2610757" cy="1566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chitecture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11/13/2018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11/13/2018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11/13/2018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11/13/2018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11/13/2018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chriprisonsprog@gmail.com" TargetMode="External"/><Relationship Id="rId2" Type="http://schemas.openxmlformats.org/officeDocument/2006/relationships/hyperlink" Target="mailto:madhurima@humanrightsinitiative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475556" y="1916832"/>
            <a:ext cx="8229600" cy="2895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Impact" panose="020B0806030902050204" pitchFamily="34" charset="0"/>
              </a:rPr>
              <a:t>Legal Aid Measures</a:t>
            </a:r>
            <a:br>
              <a:rPr lang="en-US" dirty="0">
                <a:latin typeface="Impact" panose="020B0806030902050204" pitchFamily="34" charset="0"/>
              </a:rPr>
            </a:br>
            <a:r>
              <a:rPr lang="en-US" dirty="0">
                <a:latin typeface="Impact" panose="020B0806030902050204" pitchFamily="34" charset="0"/>
              </a:rPr>
              <a:t>To </a:t>
            </a:r>
            <a:br>
              <a:rPr lang="en-US" dirty="0">
                <a:latin typeface="Impact" panose="020B0806030902050204" pitchFamily="34" charset="0"/>
              </a:rPr>
            </a:br>
            <a:r>
              <a:rPr lang="en-US" dirty="0">
                <a:latin typeface="Impact" panose="020B0806030902050204" pitchFamily="34" charset="0"/>
              </a:rPr>
              <a:t>Reduce Pretrial Detention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222204" y="6093296"/>
            <a:ext cx="7837511" cy="644624"/>
          </a:xfrm>
          <a:solidFill>
            <a:schemeClr val="tx2">
              <a:lumMod val="1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it-IT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Madhurima dhanuka</a:t>
            </a:r>
          </a:p>
          <a:p>
            <a:pPr algn="r"/>
            <a:r>
              <a:rPr lang="it-IT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Commonwealth human rights initiative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816C6F1A-3518-48B1-BF27-D8734A9CC7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8662302"/>
              </p:ext>
            </p:extLst>
          </p:nvPr>
        </p:nvGraphicFramePr>
        <p:xfrm>
          <a:off x="2131379" y="1440744"/>
          <a:ext cx="8125883" cy="5228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77060DE-C313-42CE-ABDB-9FBF7CF8B19A}"/>
              </a:ext>
            </a:extLst>
          </p:cNvPr>
          <p:cNvSpPr/>
          <p:nvPr/>
        </p:nvSpPr>
        <p:spPr>
          <a:xfrm>
            <a:off x="1518104" y="476672"/>
            <a:ext cx="91526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dirty="0">
                <a:solidFill>
                  <a:schemeClr val="tx2"/>
                </a:solidFill>
                <a:latin typeface="Impact" panose="020B0806030902050204" pitchFamily="34" charset="0"/>
              </a:rPr>
              <a:t>LEGAL AID MEASURE 4:    POLICE STATION ?</a:t>
            </a:r>
            <a:endParaRPr lang="en-IN" sz="40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34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10BF6DD-30D1-4FC3-BE85-213FE2D657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A10BF6DD-30D1-4FC3-BE85-213FE2D657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A10BF6DD-30D1-4FC3-BE85-213FE2D657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230D65-059C-4414-BA24-B85BB12EB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27230D65-059C-4414-BA24-B85BB12EB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27230D65-059C-4414-BA24-B85BB12EB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40CA95-8375-484C-8018-322AC303E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2340CA95-8375-484C-8018-322AC303E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2340CA95-8375-484C-8018-322AC303E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C49368A-F633-494D-B9AE-2E2992CFF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1C49368A-F633-494D-B9AE-2E2992CFF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1C49368A-F633-494D-B9AE-2E2992CFF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09FB89C-5BC5-4FCF-87EF-C53007AE85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309FB89C-5BC5-4FCF-87EF-C53007AE85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309FB89C-5BC5-4FCF-87EF-C53007AE85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79612" y="1772816"/>
            <a:ext cx="8229600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5400" dirty="0">
                <a:latin typeface="Impact" panose="020B0806030902050204" pitchFamily="34" charset="0"/>
              </a:rPr>
              <a:t>THANK YOU</a:t>
            </a:r>
          </a:p>
        </p:txBody>
      </p:sp>
      <p:sp>
        <p:nvSpPr>
          <p:cNvPr id="2" name="Rectangle 1"/>
          <p:cNvSpPr/>
          <p:nvPr/>
        </p:nvSpPr>
        <p:spPr>
          <a:xfrm>
            <a:off x="1789112" y="3717032"/>
            <a:ext cx="86106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MADHURIMA DHANUKA</a:t>
            </a:r>
          </a:p>
          <a:p>
            <a:pPr algn="ctr">
              <a:defRPr/>
            </a:pPr>
            <a:r>
              <a:rPr lang="en-GB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COORDINATOR, PRISON REFORMS PROGRAMME</a:t>
            </a:r>
          </a:p>
          <a:p>
            <a:pPr algn="ctr">
              <a:defRPr/>
            </a:pPr>
            <a:r>
              <a:rPr lang="en-GB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COMMONWEALTH HUMAN RIGHTS INITIATIVE</a:t>
            </a:r>
          </a:p>
          <a:p>
            <a:pPr algn="ctr">
              <a:defRPr/>
            </a:pPr>
            <a:r>
              <a:rPr lang="en-GB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www.humanrightsinitiative.org</a:t>
            </a:r>
          </a:p>
          <a:p>
            <a:pPr algn="ctr">
              <a:defRPr/>
            </a:pPr>
            <a:r>
              <a:rPr lang="en-GB" sz="2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madhurima@humanrightsinitiative.org</a:t>
            </a:r>
            <a:endParaRPr lang="en-GB" sz="2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2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chriprisonsprog@gmail.com</a:t>
            </a:r>
            <a:endParaRPr lang="en-GB" sz="2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GB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GB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F41BD739-2775-41E4-8158-AB99C2E85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012" y="76200"/>
            <a:ext cx="87630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en-US" sz="3200" dirty="0">
                <a:latin typeface="Impact" panose="020B0806030902050204" pitchFamily="34" charset="0"/>
              </a:rPr>
              <a:t>STATISTICS ON PRISONS IN INDIA</a:t>
            </a:r>
            <a:br>
              <a:rPr lang="en-US" altLang="en-US" sz="3200" dirty="0">
                <a:latin typeface="Impact" panose="020B0806030902050204" pitchFamily="34" charset="0"/>
              </a:rPr>
            </a:br>
            <a:endParaRPr lang="en-US" altLang="en-US" sz="1600" dirty="0">
              <a:latin typeface="Impact" panose="020B080603090205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987921F-E868-4F24-B65E-06660368236A}"/>
              </a:ext>
            </a:extLst>
          </p:cNvPr>
          <p:cNvSpPr/>
          <p:nvPr/>
        </p:nvSpPr>
        <p:spPr>
          <a:xfrm>
            <a:off x="549796" y="1541318"/>
            <a:ext cx="1981200" cy="19431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atin typeface="Trebuchet MS" panose="020B0603020202020204" pitchFamily="34" charset="0"/>
              </a:rPr>
              <a:t>1401 Prisons</a:t>
            </a:r>
          </a:p>
          <a:p>
            <a:pPr algn="ctr">
              <a:defRPr/>
            </a:pPr>
            <a:r>
              <a:rPr lang="en-US" b="1" dirty="0">
                <a:latin typeface="Trebuchet MS" panose="020B0603020202020204" pitchFamily="34" charset="0"/>
              </a:rPr>
              <a:t>114.4% Occupancy Rate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06F9C43-393B-48B1-9BF6-46D9A0FE7E60}"/>
              </a:ext>
            </a:extLst>
          </p:cNvPr>
          <p:cNvSpPr/>
          <p:nvPr/>
        </p:nvSpPr>
        <p:spPr>
          <a:xfrm>
            <a:off x="3229286" y="1383463"/>
            <a:ext cx="2514600" cy="243205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atin typeface="Trebuchet MS" panose="020B0603020202020204" pitchFamily="34" charset="0"/>
              </a:rPr>
              <a:t>Total Prison Population = 419,623</a:t>
            </a:r>
          </a:p>
          <a:p>
            <a:pPr algn="ctr">
              <a:defRPr/>
            </a:pPr>
            <a:endParaRPr lang="en-US" b="1" dirty="0">
              <a:latin typeface="Trebuchet MS" panose="020B0603020202020204" pitchFamily="34" charset="0"/>
            </a:endParaRPr>
          </a:p>
          <a:p>
            <a:pPr algn="ctr">
              <a:defRPr/>
            </a:pPr>
            <a:r>
              <a:rPr lang="en-US" b="1" dirty="0">
                <a:latin typeface="Trebuchet MS" panose="020B0603020202020204" pitchFamily="34" charset="0"/>
              </a:rPr>
              <a:t>Women Prisoners (4.3%)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F33987B-642A-4795-8733-063BCB0CB39A}"/>
              </a:ext>
            </a:extLst>
          </p:cNvPr>
          <p:cNvSpPr/>
          <p:nvPr/>
        </p:nvSpPr>
        <p:spPr>
          <a:xfrm>
            <a:off x="1053642" y="3648681"/>
            <a:ext cx="2590800" cy="23622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atin typeface="Trebuchet MS" panose="020B0603020202020204" pitchFamily="34" charset="0"/>
              </a:rPr>
              <a:t>282,076 total undertrial prisoners (67.2%)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DA18AFD-C7C5-4F1F-9B81-84427F479484}"/>
              </a:ext>
            </a:extLst>
          </p:cNvPr>
          <p:cNvSpPr/>
          <p:nvPr/>
        </p:nvSpPr>
        <p:spPr>
          <a:xfrm>
            <a:off x="8287229" y="1442990"/>
            <a:ext cx="2514600" cy="243147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Trebuchet MS" panose="020B0603020202020204" pitchFamily="34" charset="0"/>
              </a:rPr>
              <a:t>16</a:t>
            </a:r>
            <a:r>
              <a:rPr lang="en-US" b="1" baseline="30000" dirty="0">
                <a:solidFill>
                  <a:schemeClr val="bg1"/>
                </a:solidFill>
                <a:latin typeface="Trebuchet MS" panose="020B0603020202020204" pitchFamily="34" charset="0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Trebuchet MS" panose="020B0603020202020204" pitchFamily="34" charset="0"/>
              </a:rPr>
              <a:t>in the world in % of pretrial detainees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96CE51-C5E6-432E-B185-4FFABB575AA3}"/>
              </a:ext>
            </a:extLst>
          </p:cNvPr>
          <p:cNvSpPr/>
          <p:nvPr/>
        </p:nvSpPr>
        <p:spPr>
          <a:xfrm>
            <a:off x="7606580" y="4070620"/>
            <a:ext cx="2305414" cy="216311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603020202020204" pitchFamily="34" charset="0"/>
              </a:rPr>
              <a:t>5</a:t>
            </a:r>
            <a:r>
              <a:rPr lang="en-US" b="1" baseline="30000" dirty="0">
                <a:latin typeface="Trebuchet MS" panose="020B0603020202020204" pitchFamily="34" charset="0"/>
              </a:rPr>
              <a:t>th </a:t>
            </a:r>
          </a:p>
          <a:p>
            <a:pPr algn="ctr"/>
            <a:r>
              <a:rPr lang="en-US" b="1" dirty="0">
                <a:latin typeface="Trebuchet MS" panose="020B0603020202020204" pitchFamily="34" charset="0"/>
              </a:rPr>
              <a:t>in the world in total prison population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9D3B0D3-2E97-431A-B186-1621A47D39B5}"/>
              </a:ext>
            </a:extLst>
          </p:cNvPr>
          <p:cNvSpPr/>
          <p:nvPr/>
        </p:nvSpPr>
        <p:spPr>
          <a:xfrm>
            <a:off x="5825112" y="2136207"/>
            <a:ext cx="2157845" cy="209896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Trebuchet MS" panose="020B0603020202020204" pitchFamily="34" charset="0"/>
              </a:rPr>
              <a:t>Incarceration</a:t>
            </a:r>
            <a:r>
              <a:rPr lang="en-US" b="1" dirty="0">
                <a:latin typeface="Trebuchet MS" panose="020B0603020202020204" pitchFamily="34" charset="0"/>
              </a:rPr>
              <a:t> Rate is </a:t>
            </a:r>
          </a:p>
          <a:p>
            <a:pPr algn="ctr"/>
            <a:r>
              <a:rPr lang="en-US" b="1" dirty="0">
                <a:latin typeface="Trebuchet MS" panose="020B0603020202020204" pitchFamily="34" charset="0"/>
              </a:rPr>
              <a:t>33 per 100,000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EA0FDB5-CCD6-48C8-8B15-3DFD3EE4AA09}"/>
              </a:ext>
            </a:extLst>
          </p:cNvPr>
          <p:cNvSpPr/>
          <p:nvPr/>
        </p:nvSpPr>
        <p:spPr>
          <a:xfrm>
            <a:off x="4654194" y="4098253"/>
            <a:ext cx="1981200" cy="19431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atin typeface="Trebuchet MS" panose="020B0603020202020204" pitchFamily="34" charset="0"/>
              </a:rPr>
              <a:t>25.1% undertrials spent more than 1 year in prison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F7EAA1-F586-4056-AD9D-8BBE9457B6CA}"/>
              </a:ext>
            </a:extLst>
          </p:cNvPr>
          <p:cNvSpPr/>
          <p:nvPr/>
        </p:nvSpPr>
        <p:spPr>
          <a:xfrm>
            <a:off x="5302323" y="6430349"/>
            <a:ext cx="6886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>
                <a:latin typeface="Trebuchet MS" panose="020B0603020202020204" pitchFamily="34" charset="0"/>
              </a:rPr>
              <a:t>Source: </a:t>
            </a:r>
            <a:r>
              <a:rPr lang="en-US" altLang="en-US" dirty="0" err="1">
                <a:latin typeface="Trebuchet MS" panose="020B0603020202020204" pitchFamily="34" charset="0"/>
              </a:rPr>
              <a:t>NCRB</a:t>
            </a:r>
            <a:r>
              <a:rPr lang="en-US" altLang="en-US" dirty="0">
                <a:latin typeface="Trebuchet MS" panose="020B0603020202020204" pitchFamily="34" charset="0"/>
              </a:rPr>
              <a:t> Prison Statistics India 2015, World Prison Brief</a:t>
            </a:r>
            <a:endParaRPr lang="en-IN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4044130"/>
              </p:ext>
            </p:extLst>
          </p:nvPr>
        </p:nvGraphicFramePr>
        <p:xfrm>
          <a:off x="801824" y="476672"/>
          <a:ext cx="105851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728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296A2-633F-4D79-8116-195961BE7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820" y="351310"/>
            <a:ext cx="11161240" cy="699980"/>
          </a:xfrm>
        </p:spPr>
        <p:txBody>
          <a:bodyPr>
            <a:normAutofit/>
          </a:bodyPr>
          <a:lstStyle/>
          <a:p>
            <a:pPr algn="ctr"/>
            <a:r>
              <a:rPr lang="en-IN" sz="3200" dirty="0">
                <a:latin typeface="Impact" panose="020B0806030902050204" pitchFamily="34" charset="0"/>
              </a:rPr>
              <a:t>PERSONS IN CUSTODY &amp; THE LEGAL AID FRAMEWORK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25008F93-F03E-498E-827D-6A8CAF4F36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9720004"/>
              </p:ext>
            </p:extLst>
          </p:nvPr>
        </p:nvGraphicFramePr>
        <p:xfrm>
          <a:off x="2854052" y="980728"/>
          <a:ext cx="7272807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49098841-98AA-465B-95BB-DBC8BD4005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3984741"/>
              </p:ext>
            </p:extLst>
          </p:nvPr>
        </p:nvGraphicFramePr>
        <p:xfrm>
          <a:off x="-12987" y="1484784"/>
          <a:ext cx="4104456" cy="4687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9F15F11E-004B-46A1-8744-7A8DAF0D7F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5072849"/>
              </p:ext>
            </p:extLst>
          </p:nvPr>
        </p:nvGraphicFramePr>
        <p:xfrm>
          <a:off x="8830716" y="1477043"/>
          <a:ext cx="3508130" cy="4615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51625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0" grpId="0">
        <p:bldAsOne/>
      </p:bldGraphic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 descr="Alternating Flow diagram showing 3 groups arranged from left to right with a title and bullet points in each group and a curved arrow showing the flow from one group to the next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756464"/>
              </p:ext>
            </p:extLst>
          </p:nvPr>
        </p:nvGraphicFramePr>
        <p:xfrm>
          <a:off x="1522413" y="1905000"/>
          <a:ext cx="9134475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AF399BB-2371-445F-B9F2-580D1180D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72" y="381000"/>
            <a:ext cx="11665296" cy="815752"/>
          </a:xfrm>
        </p:spPr>
        <p:txBody>
          <a:bodyPr>
            <a:normAutofit/>
          </a:bodyPr>
          <a:lstStyle/>
          <a:p>
            <a:pPr algn="ctr"/>
            <a:r>
              <a:rPr lang="en-IN" sz="3200" dirty="0">
                <a:latin typeface="Impact" panose="020B0806030902050204" pitchFamily="34" charset="0"/>
              </a:rPr>
              <a:t>LEGAL AID MEASURES TO REDUCE PRE-TRIAL DETENTION</a:t>
            </a:r>
          </a:p>
        </p:txBody>
      </p:sp>
    </p:spTree>
    <p:extLst>
      <p:ext uri="{BB962C8B-B14F-4D97-AF65-F5344CB8AC3E}">
        <p14:creationId xmlns:p14="http://schemas.microsoft.com/office/powerpoint/2010/main" val="462238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816C6F1A-3518-48B1-BF27-D8734A9CC7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721760"/>
              </p:ext>
            </p:extLst>
          </p:nvPr>
        </p:nvGraphicFramePr>
        <p:xfrm>
          <a:off x="2349996" y="1268760"/>
          <a:ext cx="8125883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77060DE-C313-42CE-ABDB-9FBF7CF8B19A}"/>
              </a:ext>
            </a:extLst>
          </p:cNvPr>
          <p:cNvSpPr/>
          <p:nvPr/>
        </p:nvSpPr>
        <p:spPr>
          <a:xfrm>
            <a:off x="1518104" y="548680"/>
            <a:ext cx="91526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dirty="0">
                <a:solidFill>
                  <a:schemeClr val="tx2"/>
                </a:solidFill>
                <a:latin typeface="Impact" panose="020B0806030902050204" pitchFamily="34" charset="0"/>
              </a:rPr>
              <a:t>LEGAL AID MEASURE 1: COURTS</a:t>
            </a:r>
            <a:endParaRPr lang="en-IN" sz="40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1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EF5BEB-F5AF-496F-B937-223EDE422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27EF5BEB-F5AF-496F-B937-223EDE422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27EF5BEB-F5AF-496F-B937-223EDE422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graphicEl>
                                              <a:dgm id="{27EF5BEB-F5AF-496F-B937-223EDE422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B4F865-C1E9-4101-BE9A-B350736552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graphicEl>
                                              <a:dgm id="{DAB4F865-C1E9-4101-BE9A-B350736552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DAB4F865-C1E9-4101-BE9A-B350736552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DAB4F865-C1E9-4101-BE9A-B350736552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FEFE955-844D-4339-BC35-CC120F821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graphicEl>
                                              <a:dgm id="{FFEFE955-844D-4339-BC35-CC120F821F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FFEFE955-844D-4339-BC35-CC120F821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graphicEl>
                                              <a:dgm id="{FFEFE955-844D-4339-BC35-CC120F821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816C6F1A-3518-48B1-BF27-D8734A9CC7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5512914"/>
              </p:ext>
            </p:extLst>
          </p:nvPr>
        </p:nvGraphicFramePr>
        <p:xfrm>
          <a:off x="837828" y="1268760"/>
          <a:ext cx="10297144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77060DE-C313-42CE-ABDB-9FBF7CF8B19A}"/>
              </a:ext>
            </a:extLst>
          </p:cNvPr>
          <p:cNvSpPr/>
          <p:nvPr/>
        </p:nvSpPr>
        <p:spPr>
          <a:xfrm>
            <a:off x="1125860" y="548680"/>
            <a:ext cx="9152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dirty="0">
                <a:solidFill>
                  <a:schemeClr val="tx2"/>
                </a:solidFill>
                <a:latin typeface="Impact" panose="020B0806030902050204" pitchFamily="34" charset="0"/>
              </a:rPr>
              <a:t>LEGAL AID MEASURE 2: PRISONS</a:t>
            </a:r>
            <a:endParaRPr lang="en-IN" sz="4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4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BF8193-783C-46F9-86F0-ED9226550F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A8BF8193-783C-46F9-86F0-ED9226550F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3BDCF6-FB6E-457B-B39E-0DDEB54C2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183BDCF6-FB6E-457B-B39E-0DDEB54C22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9A17BF0-8545-414C-A77A-EDCF85F25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graphicEl>
                                              <a:dgm id="{59A17BF0-8545-414C-A77A-EDCF85F251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1F0375-2957-4329-A9EB-D496E1027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graphicEl>
                                              <a:dgm id="{311F0375-2957-4329-A9EB-D496E10278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3936FC-935F-4A31-A78D-397C838866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graphicEl>
                                              <a:dgm id="{D93936FC-935F-4A31-A78D-397C838866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816C6F1A-3518-48B1-BF27-D8734A9CC7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1010182"/>
              </p:ext>
            </p:extLst>
          </p:nvPr>
        </p:nvGraphicFramePr>
        <p:xfrm>
          <a:off x="837828" y="760492"/>
          <a:ext cx="11089232" cy="5921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77060DE-C313-42CE-ABDB-9FBF7CF8B19A}"/>
              </a:ext>
            </a:extLst>
          </p:cNvPr>
          <p:cNvSpPr/>
          <p:nvPr/>
        </p:nvSpPr>
        <p:spPr>
          <a:xfrm>
            <a:off x="621804" y="175718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dirty="0">
                <a:solidFill>
                  <a:schemeClr val="tx2"/>
                </a:solidFill>
                <a:latin typeface="Impact" panose="020B0806030902050204" pitchFamily="34" charset="0"/>
              </a:rPr>
              <a:t>LEGAL AID MEASURE 3: PERIODIC REVIEW OF CASES</a:t>
            </a:r>
            <a:endParaRPr lang="en-IN" sz="40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22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06B34C2-89E8-4589-A613-8EE4854C0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06B34C2-89E8-4589-A613-8EE4854C05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8C8C8DA-5C5D-4BFB-99A9-06F2F92F65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78C8C8DA-5C5D-4BFB-99A9-06F2F92F65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83008EE-9170-4E94-9F09-1DF7B8F954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E83008EE-9170-4E94-9F09-1DF7B8F954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814CA-8A33-49D1-A048-FA0C0FFC1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796" y="676300"/>
            <a:ext cx="11233248" cy="5921052"/>
          </a:xfrm>
        </p:spPr>
        <p:txBody>
          <a:bodyPr>
            <a:noAutofit/>
          </a:bodyPr>
          <a:lstStyle/>
          <a:p>
            <a:pPr marL="0" lv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IN" sz="4400" b="1" dirty="0">
                <a:latin typeface="Trebuchet MS" panose="020B0603020202020204" pitchFamily="34" charset="0"/>
              </a:rPr>
              <a:t>14</a:t>
            </a:r>
            <a:r>
              <a:rPr lang="en-IN" sz="2000" b="1" dirty="0">
                <a:latin typeface="Trebuchet MS" panose="020B0603020202020204" pitchFamily="34" charset="0"/>
              </a:rPr>
              <a:t> categories under which cases reviewed, including:-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Prisoner has completed maximum or half of sentence that can be imposed upon conviction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Prisoner has been granted bail, but is unable to provide sureties/bail bond 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There has been delay in police investigation beyond statutory period permitted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Prisoner is eligible for benefit of probation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Cases which can be compounded/settled out of court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Petty Cases (sentence &gt; 2 years)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Prisoners who are sick or infirm; women; mentally ill prisoners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There has been delay in completion of trial in certain cases </a:t>
            </a:r>
            <a:br>
              <a:rPr lang="en-IN" sz="2000" b="1" dirty="0">
                <a:latin typeface="Trebuchet MS" panose="020B0603020202020204" pitchFamily="34" charset="0"/>
              </a:rPr>
            </a:br>
            <a:r>
              <a:rPr lang="hy-AM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֍</a:t>
            </a:r>
            <a:r>
              <a:rPr lang="en-IN" sz="2000" b="1" dirty="0">
                <a:latin typeface="Trebuchet MS" panose="020B0603020202020204" pitchFamily="34" charset="0"/>
              </a:rPr>
              <a:t>  Person has been detained under preventive detention laws</a:t>
            </a:r>
            <a:endParaRPr lang="en-IN" sz="2000" dirty="0">
              <a:latin typeface="Trebuchet MS" panose="020B0603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0E05FF-D659-4E48-B154-0C8295E11725}"/>
              </a:ext>
            </a:extLst>
          </p:cNvPr>
          <p:cNvSpPr/>
          <p:nvPr/>
        </p:nvSpPr>
        <p:spPr>
          <a:xfrm>
            <a:off x="621804" y="175718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dirty="0" err="1">
                <a:solidFill>
                  <a:schemeClr val="tx2"/>
                </a:solidFill>
                <a:latin typeface="Impact" panose="020B0806030902050204" pitchFamily="34" charset="0"/>
              </a:rPr>
              <a:t>UTRC</a:t>
            </a:r>
            <a:r>
              <a:rPr lang="en-IN" sz="3200" dirty="0">
                <a:solidFill>
                  <a:schemeClr val="tx2"/>
                </a:solidFill>
                <a:latin typeface="Impact" panose="020B0806030902050204" pitchFamily="34" charset="0"/>
              </a:rPr>
              <a:t> - CATEGORIES FOR REVIEW</a:t>
            </a:r>
            <a:endParaRPr lang="en-IN" sz="40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2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95261.potx" id="{4CBF9558-C12D-4F51-9AA3-9D0796951DBC}" vid="{FFC159E6-A134-46E7-B1A0-C306E39FC295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Business digital blue tunnel presentation (widescreen)</Template>
  <TotalTime>996</TotalTime>
  <Words>490</Words>
  <Application>Microsoft Office PowerPoint</Application>
  <PresentationFormat>Custom</PresentationFormat>
  <Paragraphs>120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Cooper Black</vt:lpstr>
      <vt:lpstr>Corbel</vt:lpstr>
      <vt:lpstr>Impact</vt:lpstr>
      <vt:lpstr>Times New Roman</vt:lpstr>
      <vt:lpstr>Trebuchet MS</vt:lpstr>
      <vt:lpstr>Digital Blue Tunnel 16x9</vt:lpstr>
      <vt:lpstr>Legal Aid Measures To  Reduce Pretrial Detention</vt:lpstr>
      <vt:lpstr>STATISTICS ON PRISONS IN INDIA </vt:lpstr>
      <vt:lpstr>PowerPoint Presentation</vt:lpstr>
      <vt:lpstr>PERSONS IN CUSTODY &amp; THE LEGAL AID FRAMEWORK</vt:lpstr>
      <vt:lpstr>LEGAL AID MEASURES TO REDUCE PRE-TRIAL DETENTION</vt:lpstr>
      <vt:lpstr>PowerPoint Presentation</vt:lpstr>
      <vt:lpstr>PowerPoint Presentation</vt:lpstr>
      <vt:lpstr>PowerPoint Presentation</vt:lpstr>
      <vt:lpstr>14 categories under which cases reviewed, including:- ֍ Prisoner has completed maximum or half of sentence that can be imposed upon conviction ֍ Prisoner has been granted bail, but is unable to provide sureties/bail bond  ֍ There has been delay in police investigation beyond statutory period permitted ֍ Prisoner is eligible for benefit of probation ֍ Cases which can be compounded/settled out of court ֍ Petty Cases (sentence &gt; 2 years) ֍ Prisoners who are sick or infirm; women; mentally ill prisoners ֍ There has been delay in completion of trial in certain cases  ֍  Person has been detained under preventive detention laws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Aid Measures To  Reduce Pretrial Detention</dc:title>
  <dc:creator>Madhurima Dhanuka</dc:creator>
  <cp:lastModifiedBy>Madhurima Dhanuka</cp:lastModifiedBy>
  <cp:revision>32</cp:revision>
  <dcterms:created xsi:type="dcterms:W3CDTF">2018-11-12T06:06:38Z</dcterms:created>
  <dcterms:modified xsi:type="dcterms:W3CDTF">2018-11-13T23:13:29Z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