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17"/>
  </p:notesMasterIdLst>
  <p:sldIdLst>
    <p:sldId id="256" r:id="rId2"/>
    <p:sldId id="372" r:id="rId3"/>
    <p:sldId id="357" r:id="rId4"/>
    <p:sldId id="358" r:id="rId5"/>
    <p:sldId id="360" r:id="rId6"/>
    <p:sldId id="362" r:id="rId7"/>
    <p:sldId id="363" r:id="rId8"/>
    <p:sldId id="364" r:id="rId9"/>
    <p:sldId id="365" r:id="rId10"/>
    <p:sldId id="366" r:id="rId11"/>
    <p:sldId id="368" r:id="rId12"/>
    <p:sldId id="367" r:id="rId13"/>
    <p:sldId id="369" r:id="rId14"/>
    <p:sldId id="370" r:id="rId15"/>
    <p:sldId id="341" r:id="rId16"/>
  </p:sldIdLst>
  <p:sldSz cx="9144000" cy="6858000" type="screen4x3"/>
  <p:notesSz cx="6950075" cy="9236075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SY R. LOCSIN" initials="BRL" lastIdx="12" clrIdx="0"/>
  <p:cmAuthor id="1" name="Ruth Delaney" initials="RD" lastIdx="3" clrIdx="1"/>
  <p:cmAuthor id="2" name="Garth" initials="G" lastIdx="10" clrIdx="2"/>
  <p:cmAuthor id="3" name="nicole taylor" initials="nt" lastIdx="3" clrIdx="3">
    <p:extLst/>
  </p:cmAuthor>
  <p:cmAuthor id="4" name="Tariq" initials="T" lastIdx="8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F57913"/>
    <a:srgbClr val="007A3D"/>
    <a:srgbClr val="231F20"/>
    <a:srgbClr val="F4740A"/>
    <a:srgbClr val="FF3E00"/>
    <a:srgbClr val="FFFFCC"/>
    <a:srgbClr val="FFCC66"/>
    <a:srgbClr val="F57B17"/>
    <a:srgbClr val="BBC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345" autoAdjust="0"/>
    <p:restoredTop sz="91119" autoAdjust="0"/>
  </p:normalViewPr>
  <p:slideViewPr>
    <p:cSldViewPr>
      <p:cViewPr varScale="1">
        <p:scale>
          <a:sx n="79" d="100"/>
          <a:sy n="79" d="100"/>
        </p:scale>
        <p:origin x="240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20" y="-90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3F713F-8AB6-4F2D-9D79-59E9224E39E8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BFB3EC-746F-4ED0-8779-2923C4528F01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 Request</a:t>
          </a:r>
        </a:p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Bail Factors</a:t>
          </a:r>
        </a:p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Discretion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309583-0852-4925-A6B2-FBB35AA8386D}" type="parTrans" cxnId="{EBE09FFA-97D6-4562-8D01-421256E75C95}">
      <dgm:prSet/>
      <dgm:spPr/>
      <dgm:t>
        <a:bodyPr/>
        <a:lstStyle/>
        <a:p>
          <a:endParaRPr lang="en-US"/>
        </a:p>
      </dgm:t>
    </dgm:pt>
    <dgm:pt modelId="{06C9ADD9-F5B8-4DF5-907B-12557A27471C}" type="sibTrans" cxnId="{EBE09FFA-97D6-4562-8D01-421256E75C95}">
      <dgm:prSet/>
      <dgm:spPr/>
      <dgm:t>
        <a:bodyPr/>
        <a:lstStyle/>
        <a:p>
          <a:endParaRPr lang="en-US"/>
        </a:p>
      </dgm:t>
    </dgm:pt>
    <dgm:pt modelId="{ACD15D75-2D80-4B3C-833C-1D64FA7AC7BD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Illegal Detention</a:t>
          </a:r>
        </a:p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Rights violation</a:t>
          </a:r>
        </a:p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Remedy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5BA5DD-91CF-4E0F-93A2-00C9DE7CB50D}" type="parTrans" cxnId="{CB626912-7C0C-4265-B79E-C393C41EB103}">
      <dgm:prSet/>
      <dgm:spPr/>
      <dgm:t>
        <a:bodyPr/>
        <a:lstStyle/>
        <a:p>
          <a:endParaRPr lang="en-US"/>
        </a:p>
      </dgm:t>
    </dgm:pt>
    <dgm:pt modelId="{0D316E9B-3F74-4E10-BD93-FB27F22BD4AD}" type="sibTrans" cxnId="{CB626912-7C0C-4265-B79E-C393C41EB103}">
      <dgm:prSet/>
      <dgm:spPr/>
      <dgm:t>
        <a:bodyPr/>
        <a:lstStyle/>
        <a:p>
          <a:endParaRPr lang="en-US"/>
        </a:p>
      </dgm:t>
    </dgm:pt>
    <dgm:pt modelId="{51F42E8A-FF09-4ABB-9084-8961D5426475}" type="pres">
      <dgm:prSet presAssocID="{B13F713F-8AB6-4F2D-9D79-59E9224E39E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6B497A-40EE-4325-94FB-3C18726153C1}" type="pres">
      <dgm:prSet presAssocID="{B4BFB3EC-746F-4ED0-8779-2923C4528F01}" presName="Name5" presStyleLbl="venn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3E8CB3-9274-49AC-97A3-087313CAC7A3}" type="pres">
      <dgm:prSet presAssocID="{06C9ADD9-F5B8-4DF5-907B-12557A27471C}" presName="space" presStyleCnt="0"/>
      <dgm:spPr/>
    </dgm:pt>
    <dgm:pt modelId="{9E22F417-4115-40FC-AC4D-02576BC7FF0E}" type="pres">
      <dgm:prSet presAssocID="{ACD15D75-2D80-4B3C-833C-1D64FA7AC7BD}" presName="Name5" presStyleLbl="venn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E36DD6-2502-44A9-B191-A142F8F03916}" type="presOf" srcId="{B13F713F-8AB6-4F2D-9D79-59E9224E39E8}" destId="{51F42E8A-FF09-4ABB-9084-8961D5426475}" srcOrd="0" destOrd="0" presId="urn:microsoft.com/office/officeart/2005/8/layout/venn3"/>
    <dgm:cxn modelId="{D884729C-977A-4B4D-831F-250F0989FBFC}" type="presOf" srcId="{B4BFB3EC-746F-4ED0-8779-2923C4528F01}" destId="{FF6B497A-40EE-4325-94FB-3C18726153C1}" srcOrd="0" destOrd="0" presId="urn:microsoft.com/office/officeart/2005/8/layout/venn3"/>
    <dgm:cxn modelId="{EBE09FFA-97D6-4562-8D01-421256E75C95}" srcId="{B13F713F-8AB6-4F2D-9D79-59E9224E39E8}" destId="{B4BFB3EC-746F-4ED0-8779-2923C4528F01}" srcOrd="0" destOrd="0" parTransId="{72309583-0852-4925-A6B2-FBB35AA8386D}" sibTransId="{06C9ADD9-F5B8-4DF5-907B-12557A27471C}"/>
    <dgm:cxn modelId="{7662719F-64C0-48C5-8D92-C6FBD99E8BAE}" type="presOf" srcId="{ACD15D75-2D80-4B3C-833C-1D64FA7AC7BD}" destId="{9E22F417-4115-40FC-AC4D-02576BC7FF0E}" srcOrd="0" destOrd="0" presId="urn:microsoft.com/office/officeart/2005/8/layout/venn3"/>
    <dgm:cxn modelId="{CB626912-7C0C-4265-B79E-C393C41EB103}" srcId="{B13F713F-8AB6-4F2D-9D79-59E9224E39E8}" destId="{ACD15D75-2D80-4B3C-833C-1D64FA7AC7BD}" srcOrd="1" destOrd="0" parTransId="{255BA5DD-91CF-4E0F-93A2-00C9DE7CB50D}" sibTransId="{0D316E9B-3F74-4E10-BD93-FB27F22BD4AD}"/>
    <dgm:cxn modelId="{F0ECA7A3-825B-4F57-BB03-C5CD2A3BE470}" type="presParOf" srcId="{51F42E8A-FF09-4ABB-9084-8961D5426475}" destId="{FF6B497A-40EE-4325-94FB-3C18726153C1}" srcOrd="0" destOrd="0" presId="urn:microsoft.com/office/officeart/2005/8/layout/venn3"/>
    <dgm:cxn modelId="{12A951D7-071A-42A0-AA46-0908F65DD62C}" type="presParOf" srcId="{51F42E8A-FF09-4ABB-9084-8961D5426475}" destId="{C33E8CB3-9274-49AC-97A3-087313CAC7A3}" srcOrd="1" destOrd="0" presId="urn:microsoft.com/office/officeart/2005/8/layout/venn3"/>
    <dgm:cxn modelId="{67B65E19-9AC6-4FB9-A2F6-5B198A6C9BAC}" type="presParOf" srcId="{51F42E8A-FF09-4ABB-9084-8961D5426475}" destId="{9E22F417-4115-40FC-AC4D-02576BC7FF0E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D77051-D4C2-4B79-B95E-3637E9680BA2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F8EF2A-2356-4CD8-9E5E-D8EB708E9C85}">
      <dgm:prSet phldrT="[Text]"/>
      <dgm:spPr/>
      <dgm:t>
        <a:bodyPr/>
        <a:lstStyle/>
        <a:p>
          <a:r>
            <a:rPr lang="en-US" dirty="0" smtClean="0"/>
            <a:t>Legal Remedy</a:t>
          </a:r>
          <a:endParaRPr lang="en-US" dirty="0"/>
        </a:p>
      </dgm:t>
    </dgm:pt>
    <dgm:pt modelId="{5B7C3D84-024C-4EA3-A644-51FD83C753CE}" type="parTrans" cxnId="{42E81DBD-7A7D-4240-9C43-50EA56414CF8}">
      <dgm:prSet/>
      <dgm:spPr/>
      <dgm:t>
        <a:bodyPr/>
        <a:lstStyle/>
        <a:p>
          <a:endParaRPr lang="en-US"/>
        </a:p>
      </dgm:t>
    </dgm:pt>
    <dgm:pt modelId="{96791E6D-B903-4611-803B-04745A5C55CB}" type="sibTrans" cxnId="{42E81DBD-7A7D-4240-9C43-50EA56414CF8}">
      <dgm:prSet/>
      <dgm:spPr/>
      <dgm:t>
        <a:bodyPr/>
        <a:lstStyle/>
        <a:p>
          <a:endParaRPr lang="en-US"/>
        </a:p>
      </dgm:t>
    </dgm:pt>
    <dgm:pt modelId="{B253AA93-13B8-460D-B803-F950E789D4CB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response or consequence of a violation of law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62A719-6035-4BCF-AF30-07A11436DBB7}" type="parTrans" cxnId="{F704F953-729C-4538-A453-1A2008421D26}">
      <dgm:prSet/>
      <dgm:spPr/>
      <dgm:t>
        <a:bodyPr/>
        <a:lstStyle/>
        <a:p>
          <a:endParaRPr lang="en-US"/>
        </a:p>
      </dgm:t>
    </dgm:pt>
    <dgm:pt modelId="{8DCA0930-15B3-452F-976D-5EAC3626B1BD}" type="sibTrans" cxnId="{F704F953-729C-4538-A453-1A2008421D26}">
      <dgm:prSet/>
      <dgm:spPr/>
      <dgm:t>
        <a:bodyPr/>
        <a:lstStyle/>
        <a:p>
          <a:endParaRPr lang="en-US"/>
        </a:p>
      </dgm:t>
    </dgm:pt>
    <dgm:pt modelId="{8370E662-4881-4D9A-9B64-BE5FF4AF199D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Compensation to victim or attempt to return him/her to original state</a:t>
          </a:r>
        </a:p>
      </dgm:t>
    </dgm:pt>
    <dgm:pt modelId="{0A2EB1C9-58A2-4ADF-BB62-BC38513AB9EF}" type="parTrans" cxnId="{98C4C24C-8D0F-4F50-B736-D7269ACB221A}">
      <dgm:prSet/>
      <dgm:spPr/>
      <dgm:t>
        <a:bodyPr/>
        <a:lstStyle/>
        <a:p>
          <a:endParaRPr lang="en-US"/>
        </a:p>
      </dgm:t>
    </dgm:pt>
    <dgm:pt modelId="{5142AFC8-A6BA-46DF-AEE5-E33A3FF4D9B6}" type="sibTrans" cxnId="{98C4C24C-8D0F-4F50-B736-D7269ACB221A}">
      <dgm:prSet/>
      <dgm:spPr/>
      <dgm:t>
        <a:bodyPr/>
        <a:lstStyle/>
        <a:p>
          <a:endParaRPr lang="en-US"/>
        </a:p>
      </dgm:t>
    </dgm:pt>
    <dgm:pt modelId="{D7842B33-1B8D-43A2-ABE9-A3EDBD45756D}">
      <dgm:prSet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Preventative measure to address and fix systematic violations so they don’t happen again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F4BD2E-57C4-41D8-B8DB-CFD3AB4BF738}" type="parTrans" cxnId="{FF66387F-444B-4889-AF12-3724E29EEA21}">
      <dgm:prSet/>
      <dgm:spPr/>
    </dgm:pt>
    <dgm:pt modelId="{E2626FC4-E130-440F-8214-3ADEB1BE12BA}" type="sibTrans" cxnId="{FF66387F-444B-4889-AF12-3724E29EEA21}">
      <dgm:prSet/>
      <dgm:spPr/>
    </dgm:pt>
    <dgm:pt modelId="{3E0212FE-DE26-4F8E-89FC-C5ECFE72197A}">
      <dgm:prSet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Ensure Due Process and the Rule of Law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EBC98C-1BB9-4A8D-BE3B-1E0D0B6E9A27}" type="parTrans" cxnId="{DF2A94F7-22D5-40E0-85B9-429754441136}">
      <dgm:prSet/>
      <dgm:spPr/>
    </dgm:pt>
    <dgm:pt modelId="{8AC292FD-E151-4C8F-9865-05DC0C9C773F}" type="sibTrans" cxnId="{DF2A94F7-22D5-40E0-85B9-429754441136}">
      <dgm:prSet/>
      <dgm:spPr/>
    </dgm:pt>
    <dgm:pt modelId="{94FB8A3D-BE3C-46AB-A454-BAC77C81D840}" type="pres">
      <dgm:prSet presAssocID="{F5D77051-D4C2-4B79-B95E-3637E9680BA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F66D8E-11A8-4879-A6E0-FFAB1EBBDB5B}" type="pres">
      <dgm:prSet presAssocID="{31F8EF2A-2356-4CD8-9E5E-D8EB708E9C85}" presName="compNode" presStyleCnt="0"/>
      <dgm:spPr/>
    </dgm:pt>
    <dgm:pt modelId="{B6B07BB4-F9EF-407B-BDC4-D609115CF3F3}" type="pres">
      <dgm:prSet presAssocID="{31F8EF2A-2356-4CD8-9E5E-D8EB708E9C85}" presName="aNode" presStyleLbl="bgShp" presStyleIdx="0" presStyleCnt="1" custLinFactNeighborX="1250" custLinFactNeighborY="-16505"/>
      <dgm:spPr/>
      <dgm:t>
        <a:bodyPr/>
        <a:lstStyle/>
        <a:p>
          <a:endParaRPr lang="en-US"/>
        </a:p>
      </dgm:t>
    </dgm:pt>
    <dgm:pt modelId="{8D1188FA-5628-4D71-A99F-9EA451C9301A}" type="pres">
      <dgm:prSet presAssocID="{31F8EF2A-2356-4CD8-9E5E-D8EB708E9C85}" presName="textNode" presStyleLbl="bgShp" presStyleIdx="0" presStyleCnt="1"/>
      <dgm:spPr/>
      <dgm:t>
        <a:bodyPr/>
        <a:lstStyle/>
        <a:p>
          <a:endParaRPr lang="en-US"/>
        </a:p>
      </dgm:t>
    </dgm:pt>
    <dgm:pt modelId="{69BE700B-4D9B-4395-AFC2-145F94BA4726}" type="pres">
      <dgm:prSet presAssocID="{31F8EF2A-2356-4CD8-9E5E-D8EB708E9C85}" presName="compChildNode" presStyleCnt="0"/>
      <dgm:spPr/>
    </dgm:pt>
    <dgm:pt modelId="{6C1807B8-D0A5-4D3D-B893-A10ABDA207F7}" type="pres">
      <dgm:prSet presAssocID="{31F8EF2A-2356-4CD8-9E5E-D8EB708E9C85}" presName="theInnerList" presStyleCnt="0"/>
      <dgm:spPr/>
    </dgm:pt>
    <dgm:pt modelId="{FF228E73-F9E3-4AC3-BCE3-4D28ABA8C21E}" type="pres">
      <dgm:prSet presAssocID="{B253AA93-13B8-460D-B803-F950E789D4CB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2EF1DD-D2D7-48F5-8E67-0716B912EF99}" type="pres">
      <dgm:prSet presAssocID="{B253AA93-13B8-460D-B803-F950E789D4CB}" presName="aSpace2" presStyleCnt="0"/>
      <dgm:spPr/>
    </dgm:pt>
    <dgm:pt modelId="{B9FCD2F1-8FBC-4A44-8CCD-469DA67BDA6C}" type="pres">
      <dgm:prSet presAssocID="{8370E662-4881-4D9A-9B64-BE5FF4AF199D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3CA03F-6B44-4E26-BD21-F461B1A71B0E}" type="pres">
      <dgm:prSet presAssocID="{8370E662-4881-4D9A-9B64-BE5FF4AF199D}" presName="aSpace2" presStyleCnt="0"/>
      <dgm:spPr/>
    </dgm:pt>
    <dgm:pt modelId="{E468E2EA-CF49-4861-B585-80FA664A1CF9}" type="pres">
      <dgm:prSet presAssocID="{D7842B33-1B8D-43A2-ABE9-A3EDBD45756D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F9CF3B-39DD-4E75-AE6F-2611791DCE0A}" type="pres">
      <dgm:prSet presAssocID="{D7842B33-1B8D-43A2-ABE9-A3EDBD45756D}" presName="aSpace2" presStyleCnt="0"/>
      <dgm:spPr/>
    </dgm:pt>
    <dgm:pt modelId="{512CD6B2-08C0-4506-82D6-59F1A6605DD9}" type="pres">
      <dgm:prSet presAssocID="{3E0212FE-DE26-4F8E-89FC-C5ECFE72197A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8CF216-4571-4E09-9FE4-77ADC266BA30}" type="presOf" srcId="{B253AA93-13B8-460D-B803-F950E789D4CB}" destId="{FF228E73-F9E3-4AC3-BCE3-4D28ABA8C21E}" srcOrd="0" destOrd="0" presId="urn:microsoft.com/office/officeart/2005/8/layout/lProcess2"/>
    <dgm:cxn modelId="{224B0F5B-8D49-4114-AE4E-B097F387DC3A}" type="presOf" srcId="{D7842B33-1B8D-43A2-ABE9-A3EDBD45756D}" destId="{E468E2EA-CF49-4861-B585-80FA664A1CF9}" srcOrd="0" destOrd="0" presId="urn:microsoft.com/office/officeart/2005/8/layout/lProcess2"/>
    <dgm:cxn modelId="{757190B5-D98E-48B6-8CF0-31365FEE068E}" type="presOf" srcId="{31F8EF2A-2356-4CD8-9E5E-D8EB708E9C85}" destId="{8D1188FA-5628-4D71-A99F-9EA451C9301A}" srcOrd="1" destOrd="0" presId="urn:microsoft.com/office/officeart/2005/8/layout/lProcess2"/>
    <dgm:cxn modelId="{DF2A94F7-22D5-40E0-85B9-429754441136}" srcId="{31F8EF2A-2356-4CD8-9E5E-D8EB708E9C85}" destId="{3E0212FE-DE26-4F8E-89FC-C5ECFE72197A}" srcOrd="3" destOrd="0" parTransId="{A1EBC98C-1BB9-4A8D-BE3B-1E0D0B6E9A27}" sibTransId="{8AC292FD-E151-4C8F-9865-05DC0C9C773F}"/>
    <dgm:cxn modelId="{42E81DBD-7A7D-4240-9C43-50EA56414CF8}" srcId="{F5D77051-D4C2-4B79-B95E-3637E9680BA2}" destId="{31F8EF2A-2356-4CD8-9E5E-D8EB708E9C85}" srcOrd="0" destOrd="0" parTransId="{5B7C3D84-024C-4EA3-A644-51FD83C753CE}" sibTransId="{96791E6D-B903-4611-803B-04745A5C55CB}"/>
    <dgm:cxn modelId="{FF66387F-444B-4889-AF12-3724E29EEA21}" srcId="{31F8EF2A-2356-4CD8-9E5E-D8EB708E9C85}" destId="{D7842B33-1B8D-43A2-ABE9-A3EDBD45756D}" srcOrd="2" destOrd="0" parTransId="{52F4BD2E-57C4-41D8-B8DB-CFD3AB4BF738}" sibTransId="{E2626FC4-E130-440F-8214-3ADEB1BE12BA}"/>
    <dgm:cxn modelId="{98C4C24C-8D0F-4F50-B736-D7269ACB221A}" srcId="{31F8EF2A-2356-4CD8-9E5E-D8EB708E9C85}" destId="{8370E662-4881-4D9A-9B64-BE5FF4AF199D}" srcOrd="1" destOrd="0" parTransId="{0A2EB1C9-58A2-4ADF-BB62-BC38513AB9EF}" sibTransId="{5142AFC8-A6BA-46DF-AEE5-E33A3FF4D9B6}"/>
    <dgm:cxn modelId="{7BEAA00E-7F0D-412B-8811-AD3F5273FDB3}" type="presOf" srcId="{8370E662-4881-4D9A-9B64-BE5FF4AF199D}" destId="{B9FCD2F1-8FBC-4A44-8CCD-469DA67BDA6C}" srcOrd="0" destOrd="0" presId="urn:microsoft.com/office/officeart/2005/8/layout/lProcess2"/>
    <dgm:cxn modelId="{F704F953-729C-4538-A453-1A2008421D26}" srcId="{31F8EF2A-2356-4CD8-9E5E-D8EB708E9C85}" destId="{B253AA93-13B8-460D-B803-F950E789D4CB}" srcOrd="0" destOrd="0" parTransId="{E062A719-6035-4BCF-AF30-07A11436DBB7}" sibTransId="{8DCA0930-15B3-452F-976D-5EAC3626B1BD}"/>
    <dgm:cxn modelId="{575E4CF8-FCE2-4FA8-99C3-DA4A01EF06C9}" type="presOf" srcId="{31F8EF2A-2356-4CD8-9E5E-D8EB708E9C85}" destId="{B6B07BB4-F9EF-407B-BDC4-D609115CF3F3}" srcOrd="0" destOrd="0" presId="urn:microsoft.com/office/officeart/2005/8/layout/lProcess2"/>
    <dgm:cxn modelId="{1E70A9A4-6FFD-42A5-B7F2-6A140FC3F5B6}" type="presOf" srcId="{F5D77051-D4C2-4B79-B95E-3637E9680BA2}" destId="{94FB8A3D-BE3C-46AB-A454-BAC77C81D840}" srcOrd="0" destOrd="0" presId="urn:microsoft.com/office/officeart/2005/8/layout/lProcess2"/>
    <dgm:cxn modelId="{1DA34205-43CE-4A24-9C7D-02651CA43D35}" type="presOf" srcId="{3E0212FE-DE26-4F8E-89FC-C5ECFE72197A}" destId="{512CD6B2-08C0-4506-82D6-59F1A6605DD9}" srcOrd="0" destOrd="0" presId="urn:microsoft.com/office/officeart/2005/8/layout/lProcess2"/>
    <dgm:cxn modelId="{6AAE8544-B2FC-4180-B2BA-35BB0F59D459}" type="presParOf" srcId="{94FB8A3D-BE3C-46AB-A454-BAC77C81D840}" destId="{A4F66D8E-11A8-4879-A6E0-FFAB1EBBDB5B}" srcOrd="0" destOrd="0" presId="urn:microsoft.com/office/officeart/2005/8/layout/lProcess2"/>
    <dgm:cxn modelId="{016061C8-8E99-46A5-BDA2-300573D292E5}" type="presParOf" srcId="{A4F66D8E-11A8-4879-A6E0-FFAB1EBBDB5B}" destId="{B6B07BB4-F9EF-407B-BDC4-D609115CF3F3}" srcOrd="0" destOrd="0" presId="urn:microsoft.com/office/officeart/2005/8/layout/lProcess2"/>
    <dgm:cxn modelId="{C887AB9B-FB8A-46EE-862F-0ACFFD6048E2}" type="presParOf" srcId="{A4F66D8E-11A8-4879-A6E0-FFAB1EBBDB5B}" destId="{8D1188FA-5628-4D71-A99F-9EA451C9301A}" srcOrd="1" destOrd="0" presId="urn:microsoft.com/office/officeart/2005/8/layout/lProcess2"/>
    <dgm:cxn modelId="{426F12BA-B8AB-4A4C-AB9C-FB44C6923560}" type="presParOf" srcId="{A4F66D8E-11A8-4879-A6E0-FFAB1EBBDB5B}" destId="{69BE700B-4D9B-4395-AFC2-145F94BA4726}" srcOrd="2" destOrd="0" presId="urn:microsoft.com/office/officeart/2005/8/layout/lProcess2"/>
    <dgm:cxn modelId="{AC317FDF-713F-4B3F-A7DD-0F1462477A14}" type="presParOf" srcId="{69BE700B-4D9B-4395-AFC2-145F94BA4726}" destId="{6C1807B8-D0A5-4D3D-B893-A10ABDA207F7}" srcOrd="0" destOrd="0" presId="urn:microsoft.com/office/officeart/2005/8/layout/lProcess2"/>
    <dgm:cxn modelId="{3CC12756-65BC-495D-A10C-75ACB7948225}" type="presParOf" srcId="{6C1807B8-D0A5-4D3D-B893-A10ABDA207F7}" destId="{FF228E73-F9E3-4AC3-BCE3-4D28ABA8C21E}" srcOrd="0" destOrd="0" presId="urn:microsoft.com/office/officeart/2005/8/layout/lProcess2"/>
    <dgm:cxn modelId="{4D7002DF-2ACE-4060-BCF5-0BF4C11E9CFD}" type="presParOf" srcId="{6C1807B8-D0A5-4D3D-B893-A10ABDA207F7}" destId="{852EF1DD-D2D7-48F5-8E67-0716B912EF99}" srcOrd="1" destOrd="0" presId="urn:microsoft.com/office/officeart/2005/8/layout/lProcess2"/>
    <dgm:cxn modelId="{E4B9BDC1-1C22-4521-BA9D-576A5326CF5B}" type="presParOf" srcId="{6C1807B8-D0A5-4D3D-B893-A10ABDA207F7}" destId="{B9FCD2F1-8FBC-4A44-8CCD-469DA67BDA6C}" srcOrd="2" destOrd="0" presId="urn:microsoft.com/office/officeart/2005/8/layout/lProcess2"/>
    <dgm:cxn modelId="{E7003B6E-196B-4B55-9210-130EEFD412E9}" type="presParOf" srcId="{6C1807B8-D0A5-4D3D-B893-A10ABDA207F7}" destId="{473CA03F-6B44-4E26-BD21-F461B1A71B0E}" srcOrd="3" destOrd="0" presId="urn:microsoft.com/office/officeart/2005/8/layout/lProcess2"/>
    <dgm:cxn modelId="{DF2153C2-E164-47A2-9922-4620A70EC65B}" type="presParOf" srcId="{6C1807B8-D0A5-4D3D-B893-A10ABDA207F7}" destId="{E468E2EA-CF49-4861-B585-80FA664A1CF9}" srcOrd="4" destOrd="0" presId="urn:microsoft.com/office/officeart/2005/8/layout/lProcess2"/>
    <dgm:cxn modelId="{4BD0C4FF-0DD3-469D-8894-BD595B68E74C}" type="presParOf" srcId="{6C1807B8-D0A5-4D3D-B893-A10ABDA207F7}" destId="{15F9CF3B-39DD-4E75-AE6F-2611791DCE0A}" srcOrd="5" destOrd="0" presId="urn:microsoft.com/office/officeart/2005/8/layout/lProcess2"/>
    <dgm:cxn modelId="{FF5C1819-AE86-4E5B-B4A2-19B865FE5A57}" type="presParOf" srcId="{6C1807B8-D0A5-4D3D-B893-A10ABDA207F7}" destId="{512CD6B2-08C0-4506-82D6-59F1A6605DD9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00D01E-CBD0-41EB-B2B4-A9DE3F99FBF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C64B75-7934-456D-95F7-B02FCAAAE51F}">
      <dgm:prSet phldrT="[Text]" custT="1"/>
      <dgm:spPr/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What is the remedy for violation of the right against arbitrary detention?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97FE37-F8BD-4AFF-A1DF-C7D66C144640}" type="parTrans" cxnId="{A49104D3-1208-4D16-A675-050EAE01275B}">
      <dgm:prSet/>
      <dgm:spPr/>
      <dgm:t>
        <a:bodyPr/>
        <a:lstStyle/>
        <a:p>
          <a:endParaRPr lang="en-US"/>
        </a:p>
      </dgm:t>
    </dgm:pt>
    <dgm:pt modelId="{018F70E9-3777-4312-B031-6803D72A8E23}" type="sibTrans" cxnId="{A49104D3-1208-4D16-A675-050EAE01275B}">
      <dgm:prSet/>
      <dgm:spPr/>
      <dgm:t>
        <a:bodyPr/>
        <a:lstStyle/>
        <a:p>
          <a:endParaRPr lang="en-US"/>
        </a:p>
      </dgm:t>
    </dgm:pt>
    <dgm:pt modelId="{8A555B4D-8FDC-4336-A425-79A313E22FF8}">
      <dgm:prSet phldrT="[Text]" custT="1"/>
      <dgm:spPr/>
      <dgm:t>
        <a:bodyPr/>
        <a:lstStyle/>
        <a:p>
          <a:r>
            <a: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RELEASE!</a:t>
          </a:r>
          <a:endParaRPr lang="en-US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C4A946-C632-43BD-A245-ED804A284273}" type="parTrans" cxnId="{549B41F7-2DDC-46E0-95F1-9F9F49DD7A6D}">
      <dgm:prSet/>
      <dgm:spPr/>
      <dgm:t>
        <a:bodyPr/>
        <a:lstStyle/>
        <a:p>
          <a:endParaRPr lang="en-US"/>
        </a:p>
      </dgm:t>
    </dgm:pt>
    <dgm:pt modelId="{8A0308EF-8233-4B2F-984C-E9BC034E42DB}" type="sibTrans" cxnId="{549B41F7-2DDC-46E0-95F1-9F9F49DD7A6D}">
      <dgm:prSet/>
      <dgm:spPr/>
      <dgm:t>
        <a:bodyPr/>
        <a:lstStyle/>
        <a:p>
          <a:endParaRPr lang="en-US"/>
        </a:p>
      </dgm:t>
    </dgm:pt>
    <dgm:pt modelId="{D5979D13-5D24-4423-BC51-616485FB04B8}">
      <dgm:prSet phldrT="[Text]" custT="1"/>
      <dgm:spPr/>
      <dgm:t>
        <a:bodyPr/>
        <a:lstStyle/>
        <a:p>
          <a:r>
            <a: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</a:t>
          </a:r>
          <a:r>
            <a:rPr lang="en-US" sz="3600" dirty="0" smtClean="0"/>
            <a:t>!</a:t>
          </a:r>
          <a:endParaRPr lang="en-US" sz="3600" dirty="0"/>
        </a:p>
      </dgm:t>
    </dgm:pt>
    <dgm:pt modelId="{4A465448-4C59-474A-B30B-CF25C873F352}" type="parTrans" cxnId="{E7A6FC6E-3718-4D87-B7CA-BAB2E4962317}">
      <dgm:prSet/>
      <dgm:spPr/>
      <dgm:t>
        <a:bodyPr/>
        <a:lstStyle/>
        <a:p>
          <a:endParaRPr lang="en-US"/>
        </a:p>
      </dgm:t>
    </dgm:pt>
    <dgm:pt modelId="{08D8F8A5-D71F-44E9-8BBB-AB1A8C79841F}" type="sibTrans" cxnId="{E7A6FC6E-3718-4D87-B7CA-BAB2E4962317}">
      <dgm:prSet/>
      <dgm:spPr/>
      <dgm:t>
        <a:bodyPr/>
        <a:lstStyle/>
        <a:p>
          <a:endParaRPr lang="en-US"/>
        </a:p>
      </dgm:t>
    </dgm:pt>
    <dgm:pt modelId="{F7E07996-FD2D-475C-A48A-10B51EDCE4CD}">
      <dgm:prSet phldrT="[Text]" custT="1"/>
      <dgm:spPr/>
      <dgm:t>
        <a:bodyPr/>
        <a:lstStyle/>
        <a:p>
          <a:r>
            <a: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</a:t>
          </a:r>
          <a:r>
            <a:rPr lang="en-US" sz="3600" dirty="0" smtClean="0"/>
            <a:t>!</a:t>
          </a:r>
          <a:endParaRPr lang="en-US" sz="3600" dirty="0"/>
        </a:p>
      </dgm:t>
    </dgm:pt>
    <dgm:pt modelId="{BEBDBEAA-A37B-4A49-AE6E-1EF081DC3CE8}" type="parTrans" cxnId="{BBD35BD8-5126-4611-B71F-0539DDCBDFFC}">
      <dgm:prSet/>
      <dgm:spPr/>
      <dgm:t>
        <a:bodyPr/>
        <a:lstStyle/>
        <a:p>
          <a:endParaRPr lang="en-US"/>
        </a:p>
      </dgm:t>
    </dgm:pt>
    <dgm:pt modelId="{74B37BDE-A41D-48F2-A120-ADCBF857D58C}" type="sibTrans" cxnId="{BBD35BD8-5126-4611-B71F-0539DDCBDFFC}">
      <dgm:prSet/>
      <dgm:spPr/>
      <dgm:t>
        <a:bodyPr/>
        <a:lstStyle/>
        <a:p>
          <a:endParaRPr lang="en-US"/>
        </a:p>
      </dgm:t>
    </dgm:pt>
    <dgm:pt modelId="{77D5A747-E12C-4F7F-9A96-1E923205E85C}" type="pres">
      <dgm:prSet presAssocID="{6F00D01E-CBD0-41EB-B2B4-A9DE3F99FBF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DE5FC2D-5504-43E0-AB72-EFEB3D58EC0E}" type="pres">
      <dgm:prSet presAssocID="{F0C64B75-7934-456D-95F7-B02FCAAAE51F}" presName="hierRoot1" presStyleCnt="0">
        <dgm:presLayoutVars>
          <dgm:hierBranch val="init"/>
        </dgm:presLayoutVars>
      </dgm:prSet>
      <dgm:spPr/>
    </dgm:pt>
    <dgm:pt modelId="{CD5CD3DD-6D22-476C-832D-FC6BF271F8D0}" type="pres">
      <dgm:prSet presAssocID="{F0C64B75-7934-456D-95F7-B02FCAAAE51F}" presName="rootComposite1" presStyleCnt="0"/>
      <dgm:spPr/>
    </dgm:pt>
    <dgm:pt modelId="{8764312C-8B82-4472-A612-86F89739D1DA}" type="pres">
      <dgm:prSet presAssocID="{F0C64B75-7934-456D-95F7-B02FCAAAE51F}" presName="rootText1" presStyleLbl="node0" presStyleIdx="0" presStyleCnt="1" custScaleX="281507" custScaleY="208347" custLinFactNeighborX="0" custLinFactNeighborY="-452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7CF1A3-F7A9-42FC-BF71-070684CC5074}" type="pres">
      <dgm:prSet presAssocID="{F0C64B75-7934-456D-95F7-B02FCAAAE51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9D52FDAC-7F8F-4091-9732-10E485B5DD87}" type="pres">
      <dgm:prSet presAssocID="{F0C64B75-7934-456D-95F7-B02FCAAAE51F}" presName="hierChild2" presStyleCnt="0"/>
      <dgm:spPr/>
    </dgm:pt>
    <dgm:pt modelId="{30F228E7-C80B-435E-A92B-F464C244C2EC}" type="pres">
      <dgm:prSet presAssocID="{A6C4A946-C632-43BD-A245-ED804A284273}" presName="Name37" presStyleLbl="parChTrans1D2" presStyleIdx="0" presStyleCnt="3"/>
      <dgm:spPr/>
      <dgm:t>
        <a:bodyPr/>
        <a:lstStyle/>
        <a:p>
          <a:endParaRPr lang="en-US"/>
        </a:p>
      </dgm:t>
    </dgm:pt>
    <dgm:pt modelId="{C4AACEEC-C93B-43AF-96E2-A212FF31F480}" type="pres">
      <dgm:prSet presAssocID="{8A555B4D-8FDC-4336-A425-79A313E22FF8}" presName="hierRoot2" presStyleCnt="0">
        <dgm:presLayoutVars>
          <dgm:hierBranch val="init"/>
        </dgm:presLayoutVars>
      </dgm:prSet>
      <dgm:spPr/>
    </dgm:pt>
    <dgm:pt modelId="{6800C33C-EAD6-45C1-8F7B-7F941577BAE0}" type="pres">
      <dgm:prSet presAssocID="{8A555B4D-8FDC-4336-A425-79A313E22FF8}" presName="rootComposite" presStyleCnt="0"/>
      <dgm:spPr/>
    </dgm:pt>
    <dgm:pt modelId="{3BDC935C-8952-415D-937A-5F061FE22F20}" type="pres">
      <dgm:prSet presAssocID="{8A555B4D-8FDC-4336-A425-79A313E22FF8}" presName="rootText" presStyleLbl="node2" presStyleIdx="0" presStyleCnt="3" custLinFactNeighborX="134" custLinFactNeighborY="580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9BCF81-6C2C-4025-A543-FB58DAD708D9}" type="pres">
      <dgm:prSet presAssocID="{8A555B4D-8FDC-4336-A425-79A313E22FF8}" presName="rootConnector" presStyleLbl="node2" presStyleIdx="0" presStyleCnt="3"/>
      <dgm:spPr/>
      <dgm:t>
        <a:bodyPr/>
        <a:lstStyle/>
        <a:p>
          <a:endParaRPr lang="en-US"/>
        </a:p>
      </dgm:t>
    </dgm:pt>
    <dgm:pt modelId="{B6FDEE2A-380B-49F2-B30E-7742D21D2353}" type="pres">
      <dgm:prSet presAssocID="{8A555B4D-8FDC-4336-A425-79A313E22FF8}" presName="hierChild4" presStyleCnt="0"/>
      <dgm:spPr/>
    </dgm:pt>
    <dgm:pt modelId="{A6572B49-488E-403A-9976-98B057E1F844}" type="pres">
      <dgm:prSet presAssocID="{8A555B4D-8FDC-4336-A425-79A313E22FF8}" presName="hierChild5" presStyleCnt="0"/>
      <dgm:spPr/>
    </dgm:pt>
    <dgm:pt modelId="{EB5510A2-827E-434E-ABFD-1EE0D42B25C0}" type="pres">
      <dgm:prSet presAssocID="{4A465448-4C59-474A-B30B-CF25C873F352}" presName="Name37" presStyleLbl="parChTrans1D2" presStyleIdx="1" presStyleCnt="3"/>
      <dgm:spPr/>
      <dgm:t>
        <a:bodyPr/>
        <a:lstStyle/>
        <a:p>
          <a:endParaRPr lang="en-US"/>
        </a:p>
      </dgm:t>
    </dgm:pt>
    <dgm:pt modelId="{21D44BA4-CB3D-4706-BE38-D10E388F20E2}" type="pres">
      <dgm:prSet presAssocID="{D5979D13-5D24-4423-BC51-616485FB04B8}" presName="hierRoot2" presStyleCnt="0">
        <dgm:presLayoutVars>
          <dgm:hierBranch val="init"/>
        </dgm:presLayoutVars>
      </dgm:prSet>
      <dgm:spPr/>
    </dgm:pt>
    <dgm:pt modelId="{CDE5F7AF-C89D-4300-8F6B-6305C5948908}" type="pres">
      <dgm:prSet presAssocID="{D5979D13-5D24-4423-BC51-616485FB04B8}" presName="rootComposite" presStyleCnt="0"/>
      <dgm:spPr/>
    </dgm:pt>
    <dgm:pt modelId="{1552C2C2-CA24-4AE0-8B7A-1B1A3E5E6668}" type="pres">
      <dgm:prSet presAssocID="{D5979D13-5D24-4423-BC51-616485FB04B8}" presName="rootText" presStyleLbl="node2" presStyleIdx="1" presStyleCnt="3" custLinFactNeighborX="133" custLinFactNeighborY="580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CBF562-E1DF-4FA9-80FE-68DB27DF9F41}" type="pres">
      <dgm:prSet presAssocID="{D5979D13-5D24-4423-BC51-616485FB04B8}" presName="rootConnector" presStyleLbl="node2" presStyleIdx="1" presStyleCnt="3"/>
      <dgm:spPr/>
      <dgm:t>
        <a:bodyPr/>
        <a:lstStyle/>
        <a:p>
          <a:endParaRPr lang="en-US"/>
        </a:p>
      </dgm:t>
    </dgm:pt>
    <dgm:pt modelId="{C8B19D7E-C752-4593-8A89-F7D673DC4776}" type="pres">
      <dgm:prSet presAssocID="{D5979D13-5D24-4423-BC51-616485FB04B8}" presName="hierChild4" presStyleCnt="0"/>
      <dgm:spPr/>
    </dgm:pt>
    <dgm:pt modelId="{E9F929E6-042A-4622-80F0-2354671FD005}" type="pres">
      <dgm:prSet presAssocID="{D5979D13-5D24-4423-BC51-616485FB04B8}" presName="hierChild5" presStyleCnt="0"/>
      <dgm:spPr/>
    </dgm:pt>
    <dgm:pt modelId="{8CB6DC03-AF50-4B04-94B7-0D5DBEB421C0}" type="pres">
      <dgm:prSet presAssocID="{BEBDBEAA-A37B-4A49-AE6E-1EF081DC3CE8}" presName="Name37" presStyleLbl="parChTrans1D2" presStyleIdx="2" presStyleCnt="3"/>
      <dgm:spPr/>
      <dgm:t>
        <a:bodyPr/>
        <a:lstStyle/>
        <a:p>
          <a:endParaRPr lang="en-US"/>
        </a:p>
      </dgm:t>
    </dgm:pt>
    <dgm:pt modelId="{5AA03C4C-6634-4628-8996-8652C3C11252}" type="pres">
      <dgm:prSet presAssocID="{F7E07996-FD2D-475C-A48A-10B51EDCE4CD}" presName="hierRoot2" presStyleCnt="0">
        <dgm:presLayoutVars>
          <dgm:hierBranch val="init"/>
        </dgm:presLayoutVars>
      </dgm:prSet>
      <dgm:spPr/>
    </dgm:pt>
    <dgm:pt modelId="{EE2E7BBA-5094-42AB-8A3F-DE01C718E104}" type="pres">
      <dgm:prSet presAssocID="{F7E07996-FD2D-475C-A48A-10B51EDCE4CD}" presName="rootComposite" presStyleCnt="0"/>
      <dgm:spPr/>
    </dgm:pt>
    <dgm:pt modelId="{60D8512C-3E66-4C6A-A021-5B94BB855EDB}" type="pres">
      <dgm:prSet presAssocID="{F7E07996-FD2D-475C-A48A-10B51EDCE4CD}" presName="rootText" presStyleLbl="node2" presStyleIdx="2" presStyleCnt="3" custLinFactNeighborX="133" custLinFactNeighborY="580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FFA641-D014-4F8A-BE2D-16F8320BB394}" type="pres">
      <dgm:prSet presAssocID="{F7E07996-FD2D-475C-A48A-10B51EDCE4CD}" presName="rootConnector" presStyleLbl="node2" presStyleIdx="2" presStyleCnt="3"/>
      <dgm:spPr/>
      <dgm:t>
        <a:bodyPr/>
        <a:lstStyle/>
        <a:p>
          <a:endParaRPr lang="en-US"/>
        </a:p>
      </dgm:t>
    </dgm:pt>
    <dgm:pt modelId="{7FD0AC7A-C56A-41F8-97E4-E85727210EBA}" type="pres">
      <dgm:prSet presAssocID="{F7E07996-FD2D-475C-A48A-10B51EDCE4CD}" presName="hierChild4" presStyleCnt="0"/>
      <dgm:spPr/>
    </dgm:pt>
    <dgm:pt modelId="{4F7706DE-77FA-44FF-8E35-6A8F516880E1}" type="pres">
      <dgm:prSet presAssocID="{F7E07996-FD2D-475C-A48A-10B51EDCE4CD}" presName="hierChild5" presStyleCnt="0"/>
      <dgm:spPr/>
    </dgm:pt>
    <dgm:pt modelId="{B526B372-4ADD-4FB5-840E-0EAC6DD257EE}" type="pres">
      <dgm:prSet presAssocID="{F0C64B75-7934-456D-95F7-B02FCAAAE51F}" presName="hierChild3" presStyleCnt="0"/>
      <dgm:spPr/>
    </dgm:pt>
  </dgm:ptLst>
  <dgm:cxnLst>
    <dgm:cxn modelId="{98846579-33EA-4D0E-99FB-118B7ED013E5}" type="presOf" srcId="{F0C64B75-7934-456D-95F7-B02FCAAAE51F}" destId="{8764312C-8B82-4472-A612-86F89739D1DA}" srcOrd="0" destOrd="0" presId="urn:microsoft.com/office/officeart/2005/8/layout/orgChart1"/>
    <dgm:cxn modelId="{549B41F7-2DDC-46E0-95F1-9F9F49DD7A6D}" srcId="{F0C64B75-7934-456D-95F7-B02FCAAAE51F}" destId="{8A555B4D-8FDC-4336-A425-79A313E22FF8}" srcOrd="0" destOrd="0" parTransId="{A6C4A946-C632-43BD-A245-ED804A284273}" sibTransId="{8A0308EF-8233-4B2F-984C-E9BC034E42DB}"/>
    <dgm:cxn modelId="{A49104D3-1208-4D16-A675-050EAE01275B}" srcId="{6F00D01E-CBD0-41EB-B2B4-A9DE3F99FBF0}" destId="{F0C64B75-7934-456D-95F7-B02FCAAAE51F}" srcOrd="0" destOrd="0" parTransId="{CE97FE37-F8BD-4AFF-A1DF-C7D66C144640}" sibTransId="{018F70E9-3777-4312-B031-6803D72A8E23}"/>
    <dgm:cxn modelId="{AE5ED82E-5C95-418F-BA98-EEBFA43ED66A}" type="presOf" srcId="{8A555B4D-8FDC-4336-A425-79A313E22FF8}" destId="{3BDC935C-8952-415D-937A-5F061FE22F20}" srcOrd="0" destOrd="0" presId="urn:microsoft.com/office/officeart/2005/8/layout/orgChart1"/>
    <dgm:cxn modelId="{986C15CF-2DE2-457B-B997-9E6C4FBA1D17}" type="presOf" srcId="{F0C64B75-7934-456D-95F7-B02FCAAAE51F}" destId="{8C7CF1A3-F7A9-42FC-BF71-070684CC5074}" srcOrd="1" destOrd="0" presId="urn:microsoft.com/office/officeart/2005/8/layout/orgChart1"/>
    <dgm:cxn modelId="{BC1CF67A-A104-4ECD-BA70-6C0AF280BD62}" type="presOf" srcId="{8A555B4D-8FDC-4336-A425-79A313E22FF8}" destId="{379BCF81-6C2C-4025-A543-FB58DAD708D9}" srcOrd="1" destOrd="0" presId="urn:microsoft.com/office/officeart/2005/8/layout/orgChart1"/>
    <dgm:cxn modelId="{05F7F580-4B6D-4861-96C8-EFF16C151593}" type="presOf" srcId="{A6C4A946-C632-43BD-A245-ED804A284273}" destId="{30F228E7-C80B-435E-A92B-F464C244C2EC}" srcOrd="0" destOrd="0" presId="urn:microsoft.com/office/officeart/2005/8/layout/orgChart1"/>
    <dgm:cxn modelId="{06B27FC6-D35D-4A29-B0F5-70A1D55B5750}" type="presOf" srcId="{F7E07996-FD2D-475C-A48A-10B51EDCE4CD}" destId="{60D8512C-3E66-4C6A-A021-5B94BB855EDB}" srcOrd="0" destOrd="0" presId="urn:microsoft.com/office/officeart/2005/8/layout/orgChart1"/>
    <dgm:cxn modelId="{E7A6FC6E-3718-4D87-B7CA-BAB2E4962317}" srcId="{F0C64B75-7934-456D-95F7-B02FCAAAE51F}" destId="{D5979D13-5D24-4423-BC51-616485FB04B8}" srcOrd="1" destOrd="0" parTransId="{4A465448-4C59-474A-B30B-CF25C873F352}" sibTransId="{08D8F8A5-D71F-44E9-8BBB-AB1A8C79841F}"/>
    <dgm:cxn modelId="{BE00F885-BD9E-4D97-8380-CEF29F40C3D6}" type="presOf" srcId="{D5979D13-5D24-4423-BC51-616485FB04B8}" destId="{B1CBF562-E1DF-4FA9-80FE-68DB27DF9F41}" srcOrd="1" destOrd="0" presId="urn:microsoft.com/office/officeart/2005/8/layout/orgChart1"/>
    <dgm:cxn modelId="{4161A7DA-76FD-43FE-94CF-324AC0463BC4}" type="presOf" srcId="{D5979D13-5D24-4423-BC51-616485FB04B8}" destId="{1552C2C2-CA24-4AE0-8B7A-1B1A3E5E6668}" srcOrd="0" destOrd="0" presId="urn:microsoft.com/office/officeart/2005/8/layout/orgChart1"/>
    <dgm:cxn modelId="{A157A94E-CA82-445D-BA07-C7B6D8C44125}" type="presOf" srcId="{4A465448-4C59-474A-B30B-CF25C873F352}" destId="{EB5510A2-827E-434E-ABFD-1EE0D42B25C0}" srcOrd="0" destOrd="0" presId="urn:microsoft.com/office/officeart/2005/8/layout/orgChart1"/>
    <dgm:cxn modelId="{BBD35BD8-5126-4611-B71F-0539DDCBDFFC}" srcId="{F0C64B75-7934-456D-95F7-B02FCAAAE51F}" destId="{F7E07996-FD2D-475C-A48A-10B51EDCE4CD}" srcOrd="2" destOrd="0" parTransId="{BEBDBEAA-A37B-4A49-AE6E-1EF081DC3CE8}" sibTransId="{74B37BDE-A41D-48F2-A120-ADCBF857D58C}"/>
    <dgm:cxn modelId="{F10E7C30-C87F-4F34-A97E-7F32B6C16B5B}" type="presOf" srcId="{6F00D01E-CBD0-41EB-B2B4-A9DE3F99FBF0}" destId="{77D5A747-E12C-4F7F-9A96-1E923205E85C}" srcOrd="0" destOrd="0" presId="urn:microsoft.com/office/officeart/2005/8/layout/orgChart1"/>
    <dgm:cxn modelId="{9FAA3438-FA62-4DD7-965B-7E899C77C816}" type="presOf" srcId="{F7E07996-FD2D-475C-A48A-10B51EDCE4CD}" destId="{FFFFA641-D014-4F8A-BE2D-16F8320BB394}" srcOrd="1" destOrd="0" presId="urn:microsoft.com/office/officeart/2005/8/layout/orgChart1"/>
    <dgm:cxn modelId="{510FF9E1-8C4F-4FA6-91BD-B2CF91B4AAEF}" type="presOf" srcId="{BEBDBEAA-A37B-4A49-AE6E-1EF081DC3CE8}" destId="{8CB6DC03-AF50-4B04-94B7-0D5DBEB421C0}" srcOrd="0" destOrd="0" presId="urn:microsoft.com/office/officeart/2005/8/layout/orgChart1"/>
    <dgm:cxn modelId="{753E4A17-4134-449A-A6B0-14C0269DAD5C}" type="presParOf" srcId="{77D5A747-E12C-4F7F-9A96-1E923205E85C}" destId="{2DE5FC2D-5504-43E0-AB72-EFEB3D58EC0E}" srcOrd="0" destOrd="0" presId="urn:microsoft.com/office/officeart/2005/8/layout/orgChart1"/>
    <dgm:cxn modelId="{A0DE71D7-7927-4F84-8407-A848FE3CADB7}" type="presParOf" srcId="{2DE5FC2D-5504-43E0-AB72-EFEB3D58EC0E}" destId="{CD5CD3DD-6D22-476C-832D-FC6BF271F8D0}" srcOrd="0" destOrd="0" presId="urn:microsoft.com/office/officeart/2005/8/layout/orgChart1"/>
    <dgm:cxn modelId="{93E970DB-7B5C-4D84-9AB2-A2E6950886AC}" type="presParOf" srcId="{CD5CD3DD-6D22-476C-832D-FC6BF271F8D0}" destId="{8764312C-8B82-4472-A612-86F89739D1DA}" srcOrd="0" destOrd="0" presId="urn:microsoft.com/office/officeart/2005/8/layout/orgChart1"/>
    <dgm:cxn modelId="{94080DFC-36DD-4E7D-9095-180D9CE9878E}" type="presParOf" srcId="{CD5CD3DD-6D22-476C-832D-FC6BF271F8D0}" destId="{8C7CF1A3-F7A9-42FC-BF71-070684CC5074}" srcOrd="1" destOrd="0" presId="urn:microsoft.com/office/officeart/2005/8/layout/orgChart1"/>
    <dgm:cxn modelId="{5610C0B0-423A-49FC-BAEE-4A3F0B0D0010}" type="presParOf" srcId="{2DE5FC2D-5504-43E0-AB72-EFEB3D58EC0E}" destId="{9D52FDAC-7F8F-4091-9732-10E485B5DD87}" srcOrd="1" destOrd="0" presId="urn:microsoft.com/office/officeart/2005/8/layout/orgChart1"/>
    <dgm:cxn modelId="{B9BC1272-F0DD-4734-BFD2-EC80AB6E1C67}" type="presParOf" srcId="{9D52FDAC-7F8F-4091-9732-10E485B5DD87}" destId="{30F228E7-C80B-435E-A92B-F464C244C2EC}" srcOrd="0" destOrd="0" presId="urn:microsoft.com/office/officeart/2005/8/layout/orgChart1"/>
    <dgm:cxn modelId="{822AF369-0756-4529-AB97-3067CEA46C5A}" type="presParOf" srcId="{9D52FDAC-7F8F-4091-9732-10E485B5DD87}" destId="{C4AACEEC-C93B-43AF-96E2-A212FF31F480}" srcOrd="1" destOrd="0" presId="urn:microsoft.com/office/officeart/2005/8/layout/orgChart1"/>
    <dgm:cxn modelId="{F8D1AAE9-E44D-44AF-8B34-1B80C5C51C37}" type="presParOf" srcId="{C4AACEEC-C93B-43AF-96E2-A212FF31F480}" destId="{6800C33C-EAD6-45C1-8F7B-7F941577BAE0}" srcOrd="0" destOrd="0" presId="urn:microsoft.com/office/officeart/2005/8/layout/orgChart1"/>
    <dgm:cxn modelId="{1056A2CD-AA51-4147-8E80-4F16EB7A5931}" type="presParOf" srcId="{6800C33C-EAD6-45C1-8F7B-7F941577BAE0}" destId="{3BDC935C-8952-415D-937A-5F061FE22F20}" srcOrd="0" destOrd="0" presId="urn:microsoft.com/office/officeart/2005/8/layout/orgChart1"/>
    <dgm:cxn modelId="{5F6DC2BE-8F5D-4CE1-BC94-75B5DDA90A67}" type="presParOf" srcId="{6800C33C-EAD6-45C1-8F7B-7F941577BAE0}" destId="{379BCF81-6C2C-4025-A543-FB58DAD708D9}" srcOrd="1" destOrd="0" presId="urn:microsoft.com/office/officeart/2005/8/layout/orgChart1"/>
    <dgm:cxn modelId="{EACA0ADB-96E7-42C1-A1D3-4F3BC820D329}" type="presParOf" srcId="{C4AACEEC-C93B-43AF-96E2-A212FF31F480}" destId="{B6FDEE2A-380B-49F2-B30E-7742D21D2353}" srcOrd="1" destOrd="0" presId="urn:microsoft.com/office/officeart/2005/8/layout/orgChart1"/>
    <dgm:cxn modelId="{327A83A6-AC3D-4E08-944B-ED9835F7F2B9}" type="presParOf" srcId="{C4AACEEC-C93B-43AF-96E2-A212FF31F480}" destId="{A6572B49-488E-403A-9976-98B057E1F844}" srcOrd="2" destOrd="0" presId="urn:microsoft.com/office/officeart/2005/8/layout/orgChart1"/>
    <dgm:cxn modelId="{3399169B-9F85-446C-B8E6-9122ADD6A8BB}" type="presParOf" srcId="{9D52FDAC-7F8F-4091-9732-10E485B5DD87}" destId="{EB5510A2-827E-434E-ABFD-1EE0D42B25C0}" srcOrd="2" destOrd="0" presId="urn:microsoft.com/office/officeart/2005/8/layout/orgChart1"/>
    <dgm:cxn modelId="{FBD095AE-5D63-42BD-AEE5-0AE683D779D6}" type="presParOf" srcId="{9D52FDAC-7F8F-4091-9732-10E485B5DD87}" destId="{21D44BA4-CB3D-4706-BE38-D10E388F20E2}" srcOrd="3" destOrd="0" presId="urn:microsoft.com/office/officeart/2005/8/layout/orgChart1"/>
    <dgm:cxn modelId="{1B9C5236-366B-4883-8842-76434A5F7B89}" type="presParOf" srcId="{21D44BA4-CB3D-4706-BE38-D10E388F20E2}" destId="{CDE5F7AF-C89D-4300-8F6B-6305C5948908}" srcOrd="0" destOrd="0" presId="urn:microsoft.com/office/officeart/2005/8/layout/orgChart1"/>
    <dgm:cxn modelId="{0AD8D6D7-50D9-4D01-B83F-22F662BF8AEB}" type="presParOf" srcId="{CDE5F7AF-C89D-4300-8F6B-6305C5948908}" destId="{1552C2C2-CA24-4AE0-8B7A-1B1A3E5E6668}" srcOrd="0" destOrd="0" presId="urn:microsoft.com/office/officeart/2005/8/layout/orgChart1"/>
    <dgm:cxn modelId="{D59E2172-DF5C-433F-AFCA-FFE418143A26}" type="presParOf" srcId="{CDE5F7AF-C89D-4300-8F6B-6305C5948908}" destId="{B1CBF562-E1DF-4FA9-80FE-68DB27DF9F41}" srcOrd="1" destOrd="0" presId="urn:microsoft.com/office/officeart/2005/8/layout/orgChart1"/>
    <dgm:cxn modelId="{5C7513B2-4850-40E4-9CFA-EDD13DA1C1AF}" type="presParOf" srcId="{21D44BA4-CB3D-4706-BE38-D10E388F20E2}" destId="{C8B19D7E-C752-4593-8A89-F7D673DC4776}" srcOrd="1" destOrd="0" presId="urn:microsoft.com/office/officeart/2005/8/layout/orgChart1"/>
    <dgm:cxn modelId="{F743D358-CBEE-4DF0-9116-567CDC2D571D}" type="presParOf" srcId="{21D44BA4-CB3D-4706-BE38-D10E388F20E2}" destId="{E9F929E6-042A-4622-80F0-2354671FD005}" srcOrd="2" destOrd="0" presId="urn:microsoft.com/office/officeart/2005/8/layout/orgChart1"/>
    <dgm:cxn modelId="{AC2EF9E2-FDC5-44DF-8782-18683075B08A}" type="presParOf" srcId="{9D52FDAC-7F8F-4091-9732-10E485B5DD87}" destId="{8CB6DC03-AF50-4B04-94B7-0D5DBEB421C0}" srcOrd="4" destOrd="0" presId="urn:microsoft.com/office/officeart/2005/8/layout/orgChart1"/>
    <dgm:cxn modelId="{DA00140D-7DDC-439D-83F8-83ADBFFA1CF4}" type="presParOf" srcId="{9D52FDAC-7F8F-4091-9732-10E485B5DD87}" destId="{5AA03C4C-6634-4628-8996-8652C3C11252}" srcOrd="5" destOrd="0" presId="urn:microsoft.com/office/officeart/2005/8/layout/orgChart1"/>
    <dgm:cxn modelId="{022F146D-C6FB-444D-A429-2245A98A0796}" type="presParOf" srcId="{5AA03C4C-6634-4628-8996-8652C3C11252}" destId="{EE2E7BBA-5094-42AB-8A3F-DE01C718E104}" srcOrd="0" destOrd="0" presId="urn:microsoft.com/office/officeart/2005/8/layout/orgChart1"/>
    <dgm:cxn modelId="{2D6241C5-67EE-4A43-8757-620835AEB9D7}" type="presParOf" srcId="{EE2E7BBA-5094-42AB-8A3F-DE01C718E104}" destId="{60D8512C-3E66-4C6A-A021-5B94BB855EDB}" srcOrd="0" destOrd="0" presId="urn:microsoft.com/office/officeart/2005/8/layout/orgChart1"/>
    <dgm:cxn modelId="{58622533-7E4D-4827-BF53-0B799CEDB89C}" type="presParOf" srcId="{EE2E7BBA-5094-42AB-8A3F-DE01C718E104}" destId="{FFFFA641-D014-4F8A-BE2D-16F8320BB394}" srcOrd="1" destOrd="0" presId="urn:microsoft.com/office/officeart/2005/8/layout/orgChart1"/>
    <dgm:cxn modelId="{A7AFF7DB-28A1-4B26-93D2-D28D7340D578}" type="presParOf" srcId="{5AA03C4C-6634-4628-8996-8652C3C11252}" destId="{7FD0AC7A-C56A-41F8-97E4-E85727210EBA}" srcOrd="1" destOrd="0" presId="urn:microsoft.com/office/officeart/2005/8/layout/orgChart1"/>
    <dgm:cxn modelId="{059E4974-8542-4310-91A3-88DBA5743096}" type="presParOf" srcId="{5AA03C4C-6634-4628-8996-8652C3C11252}" destId="{4F7706DE-77FA-44FF-8E35-6A8F516880E1}" srcOrd="2" destOrd="0" presId="urn:microsoft.com/office/officeart/2005/8/layout/orgChart1"/>
    <dgm:cxn modelId="{D4BAF93F-A8D3-43DF-B1ED-E6CD642572B0}" type="presParOf" srcId="{2DE5FC2D-5504-43E0-AB72-EFEB3D58EC0E}" destId="{B526B372-4ADD-4FB5-840E-0EAC6DD257E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6B497A-40EE-4325-94FB-3C18726153C1}">
      <dsp:nvSpPr>
        <dsp:cNvPr id="0" name=""/>
        <dsp:cNvSpPr/>
      </dsp:nvSpPr>
      <dsp:spPr>
        <a:xfrm>
          <a:off x="580727" y="892"/>
          <a:ext cx="2741414" cy="27414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0869" tIns="30480" rIns="150869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 Request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Bail Factors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Discretion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2198" y="402363"/>
        <a:ext cx="1938472" cy="1938472"/>
      </dsp:txXfrm>
    </dsp:sp>
    <dsp:sp modelId="{9E22F417-4115-40FC-AC4D-02576BC7FF0E}">
      <dsp:nvSpPr>
        <dsp:cNvPr id="0" name=""/>
        <dsp:cNvSpPr/>
      </dsp:nvSpPr>
      <dsp:spPr>
        <a:xfrm>
          <a:off x="2773858" y="892"/>
          <a:ext cx="2741414" cy="27414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0869" tIns="30480" rIns="150869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Illegal Detention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Rights violation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Remedy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75329" y="402363"/>
        <a:ext cx="1938472" cy="19384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B07BB4-F9EF-407B-BDC4-D609115CF3F3}">
      <dsp:nvSpPr>
        <dsp:cNvPr id="0" name=""/>
        <dsp:cNvSpPr/>
      </dsp:nvSpPr>
      <dsp:spPr>
        <a:xfrm>
          <a:off x="0" y="0"/>
          <a:ext cx="8305800" cy="63246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Legal Remedy</a:t>
          </a:r>
          <a:endParaRPr lang="en-US" sz="6500" kern="1200" dirty="0"/>
        </a:p>
      </dsp:txBody>
      <dsp:txXfrm>
        <a:off x="0" y="0"/>
        <a:ext cx="8305800" cy="1897380"/>
      </dsp:txXfrm>
    </dsp:sp>
    <dsp:sp modelId="{FF228E73-F9E3-4AC3-BCE3-4D28ABA8C21E}">
      <dsp:nvSpPr>
        <dsp:cNvPr id="0" name=""/>
        <dsp:cNvSpPr/>
      </dsp:nvSpPr>
      <dsp:spPr>
        <a:xfrm>
          <a:off x="830579" y="1897534"/>
          <a:ext cx="6644640" cy="921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response or consequence of a violation of law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7565" y="1924520"/>
        <a:ext cx="6590668" cy="867387"/>
      </dsp:txXfrm>
    </dsp:sp>
    <dsp:sp modelId="{B9FCD2F1-8FBC-4A44-8CCD-469DA67BDA6C}">
      <dsp:nvSpPr>
        <dsp:cNvPr id="0" name=""/>
        <dsp:cNvSpPr/>
      </dsp:nvSpPr>
      <dsp:spPr>
        <a:xfrm>
          <a:off x="830579" y="2960641"/>
          <a:ext cx="6644640" cy="921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Compensation to victim or attempt to return him/her to original state</a:t>
          </a:r>
        </a:p>
      </dsp:txBody>
      <dsp:txXfrm>
        <a:off x="857565" y="2987627"/>
        <a:ext cx="6590668" cy="867387"/>
      </dsp:txXfrm>
    </dsp:sp>
    <dsp:sp modelId="{E468E2EA-CF49-4861-B585-80FA664A1CF9}">
      <dsp:nvSpPr>
        <dsp:cNvPr id="0" name=""/>
        <dsp:cNvSpPr/>
      </dsp:nvSpPr>
      <dsp:spPr>
        <a:xfrm>
          <a:off x="830579" y="4023748"/>
          <a:ext cx="6644640" cy="921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Preventative measure to address and fix systematic violations so they don’t happen again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7565" y="4050734"/>
        <a:ext cx="6590668" cy="867387"/>
      </dsp:txXfrm>
    </dsp:sp>
    <dsp:sp modelId="{512CD6B2-08C0-4506-82D6-59F1A6605DD9}">
      <dsp:nvSpPr>
        <dsp:cNvPr id="0" name=""/>
        <dsp:cNvSpPr/>
      </dsp:nvSpPr>
      <dsp:spPr>
        <a:xfrm>
          <a:off x="830579" y="5086856"/>
          <a:ext cx="6644640" cy="921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Ensure Due Process and the Rule of Law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7565" y="5113842"/>
        <a:ext cx="6590668" cy="867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6DC03-AF50-4B04-94B7-0D5DBEB421C0}">
      <dsp:nvSpPr>
        <dsp:cNvPr id="0" name=""/>
        <dsp:cNvSpPr/>
      </dsp:nvSpPr>
      <dsp:spPr>
        <a:xfrm>
          <a:off x="4305300" y="2895604"/>
          <a:ext cx="3046609" cy="18288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4476"/>
              </a:lnTo>
              <a:lnTo>
                <a:pt x="3046609" y="1564476"/>
              </a:lnTo>
              <a:lnTo>
                <a:pt x="3046609" y="182880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510A2-827E-434E-ABFD-1EE0D42B25C0}">
      <dsp:nvSpPr>
        <dsp:cNvPr id="0" name=""/>
        <dsp:cNvSpPr/>
      </dsp:nvSpPr>
      <dsp:spPr>
        <a:xfrm>
          <a:off x="4259580" y="2895604"/>
          <a:ext cx="91440" cy="18288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64476"/>
              </a:lnTo>
              <a:lnTo>
                <a:pt x="49068" y="1564476"/>
              </a:lnTo>
              <a:lnTo>
                <a:pt x="49068" y="182880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228E7-C80B-435E-A92B-F464C244C2EC}">
      <dsp:nvSpPr>
        <dsp:cNvPr id="0" name=""/>
        <dsp:cNvSpPr/>
      </dsp:nvSpPr>
      <dsp:spPr>
        <a:xfrm>
          <a:off x="1262642" y="2895604"/>
          <a:ext cx="3042657" cy="1828801"/>
        </a:xfrm>
        <a:custGeom>
          <a:avLst/>
          <a:gdLst/>
          <a:ahLst/>
          <a:cxnLst/>
          <a:rect l="0" t="0" r="0" b="0"/>
          <a:pathLst>
            <a:path>
              <a:moveTo>
                <a:pt x="3042657" y="0"/>
              </a:moveTo>
              <a:lnTo>
                <a:pt x="3042657" y="1564476"/>
              </a:lnTo>
              <a:lnTo>
                <a:pt x="0" y="1564476"/>
              </a:lnTo>
              <a:lnTo>
                <a:pt x="0" y="182880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64312C-8B82-4472-A612-86F89739D1DA}">
      <dsp:nvSpPr>
        <dsp:cNvPr id="0" name=""/>
        <dsp:cNvSpPr/>
      </dsp:nvSpPr>
      <dsp:spPr>
        <a:xfrm>
          <a:off x="761997" y="273159"/>
          <a:ext cx="7086604" cy="26224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What is the remedy for violation of the right against arbitrary detention?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1997" y="273159"/>
        <a:ext cx="7086604" cy="2622444"/>
      </dsp:txXfrm>
    </dsp:sp>
    <dsp:sp modelId="{3BDC935C-8952-415D-937A-5F061FE22F20}">
      <dsp:nvSpPr>
        <dsp:cNvPr id="0" name=""/>
        <dsp:cNvSpPr/>
      </dsp:nvSpPr>
      <dsp:spPr>
        <a:xfrm>
          <a:off x="3951" y="4724405"/>
          <a:ext cx="2517381" cy="12586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RELEASE!</a:t>
          </a:r>
          <a:endParaRPr lang="en-US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51" y="4724405"/>
        <a:ext cx="2517381" cy="1258690"/>
      </dsp:txXfrm>
    </dsp:sp>
    <dsp:sp modelId="{1552C2C2-CA24-4AE0-8B7A-1B1A3E5E6668}">
      <dsp:nvSpPr>
        <dsp:cNvPr id="0" name=""/>
        <dsp:cNvSpPr/>
      </dsp:nvSpPr>
      <dsp:spPr>
        <a:xfrm>
          <a:off x="3049957" y="4724405"/>
          <a:ext cx="2517381" cy="12586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</a:t>
          </a:r>
          <a:r>
            <a:rPr lang="en-US" sz="3600" kern="1200" dirty="0" smtClean="0"/>
            <a:t>!</a:t>
          </a:r>
          <a:endParaRPr lang="en-US" sz="3600" kern="1200" dirty="0"/>
        </a:p>
      </dsp:txBody>
      <dsp:txXfrm>
        <a:off x="3049957" y="4724405"/>
        <a:ext cx="2517381" cy="1258690"/>
      </dsp:txXfrm>
    </dsp:sp>
    <dsp:sp modelId="{60D8512C-3E66-4C6A-A021-5B94BB855EDB}">
      <dsp:nvSpPr>
        <dsp:cNvPr id="0" name=""/>
        <dsp:cNvSpPr/>
      </dsp:nvSpPr>
      <dsp:spPr>
        <a:xfrm>
          <a:off x="6093218" y="4724405"/>
          <a:ext cx="2517381" cy="12586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RELEASE</a:t>
          </a:r>
          <a:r>
            <a:rPr lang="en-US" sz="3600" kern="1200" dirty="0" smtClean="0"/>
            <a:t>!</a:t>
          </a:r>
          <a:endParaRPr lang="en-US" sz="3600" kern="1200" dirty="0"/>
        </a:p>
      </dsp:txBody>
      <dsp:txXfrm>
        <a:off x="6093218" y="4724405"/>
        <a:ext cx="2517381" cy="12586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5CF07-D3F7-4CDF-A428-D2136272659F}" type="datetimeFigureOut">
              <a:rPr lang="en-US" smtClean="0"/>
              <a:pPr/>
              <a:t>11/13/2018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387850"/>
            <a:ext cx="5559425" cy="4156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883BE-330A-4C07-9996-097F426CE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47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883BE-330A-4C07-9996-097F426CE6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83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883BE-330A-4C07-9996-097F426CE64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95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374479-CE08-4472-A4F1-BF3166410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8F6F-18C1-42A8-871C-426CB948A4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8DCB-7ACE-4361-9491-9780FD54AC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81E3BC-330D-42F1-8C99-C2235990A6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7E412-B62D-4BAE-BF5D-95D7B682F3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945492-BAE9-45C6-AD34-E33EC288963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1C3663-14EB-47B4-9C5E-31C382CBE5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456EE4-279F-4B73-854D-87BADB594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5A42F8-A427-4C92-97BD-A582079763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76E2B1-FB48-4940-8779-01EAF356FF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A74862-65A7-4511-96DC-9347289223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51193A5-A1F3-4BB1-839A-CEE870C4A4E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 thruBlk="1"/>
  </p:transition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6" name="Rectangle 38"/>
          <p:cNvSpPr>
            <a:spLocks noChangeArrowheads="1"/>
          </p:cNvSpPr>
          <p:nvPr/>
        </p:nvSpPr>
        <p:spPr bwMode="auto">
          <a:xfrm>
            <a:off x="381000" y="4601568"/>
            <a:ext cx="83820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3600" b="1" dirty="0">
              <a:latin typeface="Garamond" pitchFamily="18" charset="0"/>
              <a:ea typeface="Adobe Gothic Std B" pitchFamily="34" charset="-128"/>
              <a:cs typeface="Times New Roman" pitchFamily="18" charset="0"/>
            </a:endParaRPr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381000" y="762000"/>
            <a:ext cx="8013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en-US" sz="1600" dirty="0" smtClean="0">
                <a:latin typeface="Garamond" pitchFamily="18" charset="0"/>
                <a:cs typeface="Calibri" pitchFamily="34" charset="0"/>
              </a:rPr>
              <a:t>November 2018</a:t>
            </a:r>
          </a:p>
          <a:p>
            <a:pPr eaLnBrk="1" hangingPunct="1">
              <a:spcBef>
                <a:spcPct val="20000"/>
              </a:spcBef>
            </a:pPr>
            <a:r>
              <a:rPr lang="en-US" sz="1600" dirty="0" smtClean="0">
                <a:latin typeface="Garamond" pitchFamily="18" charset="0"/>
                <a:cs typeface="Calibri" pitchFamily="34" charset="0"/>
              </a:rPr>
              <a:t>Third International Conference on Access to Legal Aid in Criminal Justice Systems</a:t>
            </a:r>
            <a:endParaRPr lang="en-US" sz="1600" dirty="0">
              <a:latin typeface="Garamond" pitchFamily="18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348016" y="1646832"/>
            <a:ext cx="9829800" cy="2467968"/>
          </a:xfrm>
          <a:prstGeom prst="rect">
            <a:avLst/>
          </a:prstGeom>
          <a:solidFill>
            <a:schemeClr val="tx1"/>
          </a:solidFill>
          <a:ln w="57150">
            <a:solidFill>
              <a:srgbClr val="F47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2051"/>
          <p:cNvSpPr txBox="1">
            <a:spLocks noChangeArrowheads="1"/>
          </p:cNvSpPr>
          <p:nvPr/>
        </p:nvSpPr>
        <p:spPr bwMode="auto">
          <a:xfrm>
            <a:off x="109184" y="6477000"/>
            <a:ext cx="89154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1200" b="1" dirty="0">
                <a:latin typeface="+mj-lt"/>
                <a:cs typeface="Calibri" pitchFamily="34" charset="0"/>
              </a:rPr>
              <a:t>The ILF is an International Nongovernmental Organization    -     Headquartered in New York    -    </a:t>
            </a:r>
            <a:r>
              <a:rPr lang="fr-CH" altLang="zh-CN" sz="1200" b="1" dirty="0">
                <a:latin typeface="+mj-lt"/>
                <a:cs typeface="Calibri" pitchFamily="34" charset="0"/>
              </a:rPr>
              <a:t>US 501(c)(3) </a:t>
            </a:r>
            <a:r>
              <a:rPr lang="fr-CH" altLang="zh-CN" sz="1200" b="1" dirty="0" err="1">
                <a:latin typeface="+mj-lt"/>
                <a:cs typeface="Calibri" pitchFamily="34" charset="0"/>
              </a:rPr>
              <a:t>Status</a:t>
            </a:r>
            <a:endParaRPr lang="fr-CH" altLang="zh-CN" sz="3200" dirty="0">
              <a:latin typeface="+mj-lt"/>
              <a:cs typeface="Calibri" pitchFamily="34" charset="0"/>
            </a:endParaRPr>
          </a:p>
        </p:txBody>
      </p:sp>
      <p:pic>
        <p:nvPicPr>
          <p:cNvPr id="11" name="Picture 10" descr="ILF Logo.png"/>
          <p:cNvPicPr/>
          <p:nvPr/>
        </p:nvPicPr>
        <p:blipFill rotWithShape="1">
          <a:blip r:embed="rId3" cstate="print"/>
          <a:srcRect b="9004"/>
          <a:stretch/>
        </p:blipFill>
        <p:spPr bwMode="auto">
          <a:xfrm>
            <a:off x="609600" y="1792408"/>
            <a:ext cx="6324600" cy="213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47244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Right Against Arbitrary Detention and the </a:t>
            </a:r>
          </a:p>
          <a:p>
            <a:pPr algn="ctr"/>
            <a:r>
              <a:rPr lang="en-US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Remedy of Release: Challenging Illegal Detention through Pretrial Motions Practice</a:t>
            </a:r>
            <a:endParaRPr lang="en-US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512259727"/>
              </p:ext>
            </p:extLst>
          </p:nvPr>
        </p:nvGraphicFramePr>
        <p:xfrm>
          <a:off x="304800" y="381000"/>
          <a:ext cx="86106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54941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1066800"/>
            <a:ext cx="73152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Habeas Corpus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“to produce the body”</a:t>
            </a:r>
          </a:p>
          <a:p>
            <a:pPr algn="l"/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Prompt and Effective Motion to 	secure release of an individual 	being illegally detained</a:t>
            </a:r>
          </a:p>
          <a:p>
            <a:pPr algn="l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Can be brought at any time</a:t>
            </a:r>
          </a:p>
          <a:p>
            <a:pPr algn="l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33468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g of Afghanistan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2272"/>
            <a:ext cx="9144000" cy="50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94956" y="457199"/>
            <a:ext cx="9162756" cy="1371601"/>
          </a:xfrm>
          <a:prstGeom prst="rect">
            <a:avLst/>
          </a:prstGeom>
          <a:solidFill>
            <a:schemeClr val="bg1">
              <a:alpha val="83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“Suspects, accused persons, and defendants are entitled to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 rights during the legal prosecution stages:… (13) The right to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hearing before the court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request a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ruling on the legality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his/her detention.”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Afghanistan Criminal Procedural Code,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7875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flag of nep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33400"/>
            <a:ext cx="4506317" cy="550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33400"/>
            <a:ext cx="400929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Constitutional Habeas Corpus statute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SPO case must be brought within 7 days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Remand extensions cannot apply to SPO cases</a:t>
            </a:r>
          </a:p>
          <a:p>
            <a:pPr marL="571500" indent="-571500" algn="l">
              <a:buFont typeface="Wingdings" panose="05000000000000000000" pitchFamily="2" charset="2"/>
              <a:buChar char="à"/>
            </a:pP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59448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7-Point Star 2"/>
          <p:cNvSpPr/>
          <p:nvPr/>
        </p:nvSpPr>
        <p:spPr>
          <a:xfrm>
            <a:off x="1689100" y="1981200"/>
            <a:ext cx="2895600" cy="1905000"/>
          </a:xfrm>
          <a:prstGeom prst="star7">
            <a:avLst/>
          </a:prstGeom>
          <a:solidFill>
            <a:srgbClr val="F796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cap="small" dirty="0"/>
              <a:t>Jurisdiction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3048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violations that may lead to an illegal detention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claim</a:t>
            </a:r>
          </a:p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there ALTERNATIVE REMEDIES?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4-Point Star 7"/>
          <p:cNvSpPr/>
          <p:nvPr/>
        </p:nvSpPr>
        <p:spPr>
          <a:xfrm>
            <a:off x="5867400" y="3962400"/>
            <a:ext cx="2667000" cy="2057400"/>
          </a:xfrm>
          <a:prstGeom prst="star4">
            <a:avLst/>
          </a:prstGeom>
          <a:solidFill>
            <a:srgbClr val="F796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cap="small" dirty="0"/>
              <a:t>Procedure</a:t>
            </a:r>
          </a:p>
        </p:txBody>
      </p:sp>
      <p:sp>
        <p:nvSpPr>
          <p:cNvPr id="10" name="10-Point Star 9"/>
          <p:cNvSpPr/>
          <p:nvPr/>
        </p:nvSpPr>
        <p:spPr>
          <a:xfrm>
            <a:off x="762000" y="3886200"/>
            <a:ext cx="1981200" cy="2209800"/>
          </a:xfrm>
          <a:prstGeom prst="star10">
            <a:avLst/>
          </a:prstGeom>
          <a:solidFill>
            <a:srgbClr val="F796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cap="small" dirty="0"/>
              <a:t>Torture</a:t>
            </a:r>
          </a:p>
        </p:txBody>
      </p:sp>
      <p:sp>
        <p:nvSpPr>
          <p:cNvPr id="11" name="Explosion 1 10"/>
          <p:cNvSpPr/>
          <p:nvPr/>
        </p:nvSpPr>
        <p:spPr>
          <a:xfrm>
            <a:off x="4675414" y="1981200"/>
            <a:ext cx="3048000" cy="2318239"/>
          </a:xfrm>
          <a:prstGeom prst="irregularSeal1">
            <a:avLst/>
          </a:prstGeom>
          <a:solidFill>
            <a:srgbClr val="F796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cap="small" dirty="0"/>
              <a:t>Right to Counsel</a:t>
            </a:r>
          </a:p>
        </p:txBody>
      </p:sp>
    </p:spTree>
    <p:extLst>
      <p:ext uri="{BB962C8B-B14F-4D97-AF65-F5344CB8AC3E}">
        <p14:creationId xmlns:p14="http://schemas.microsoft.com/office/powerpoint/2010/main" val="4055030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57200" y="2514600"/>
            <a:ext cx="9829800" cy="1796952"/>
          </a:xfrm>
          <a:prstGeom prst="rect">
            <a:avLst/>
          </a:prstGeom>
          <a:solidFill>
            <a:schemeClr val="tx1"/>
          </a:solidFill>
          <a:ln w="57150">
            <a:solidFill>
              <a:srgbClr val="F47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LF Logo.png"/>
          <p:cNvPicPr/>
          <p:nvPr/>
        </p:nvPicPr>
        <p:blipFill rotWithShape="1">
          <a:blip r:embed="rId2" cstate="print"/>
          <a:srcRect b="9004"/>
          <a:stretch/>
        </p:blipFill>
        <p:spPr bwMode="auto">
          <a:xfrm>
            <a:off x="152400" y="2641895"/>
            <a:ext cx="4572000" cy="15423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35431248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3657600"/>
            <a:ext cx="670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Defense lawyers are supposed to protect their clients’ rights.</a:t>
            </a:r>
          </a:p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 basic ways that they can do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that?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50995320"/>
              </p:ext>
            </p:extLst>
          </p:nvPr>
        </p:nvGraphicFramePr>
        <p:xfrm>
          <a:off x="1295400" y="457200"/>
          <a:ext cx="60960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48059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762000"/>
            <a:ext cx="6705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LITIGATION = A contest, a controversy or a lawsuit brought in a court of law.</a:t>
            </a:r>
          </a:p>
          <a:p>
            <a:pPr algn="l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“What happens </a:t>
            </a:r>
            <a:r>
              <a:rPr lang="en-US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court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algn="l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MOTION = “to move”</a:t>
            </a:r>
          </a:p>
          <a:p>
            <a:pPr algn="l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Move the court to decide and act on an issue of law.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mage result for united nations fl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814040"/>
            <a:ext cx="9239864" cy="615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united nations fl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" y="0"/>
            <a:ext cx="9144000" cy="608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united nations fl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3826"/>
            <a:ext cx="9144000" cy="608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1570" y="92471"/>
            <a:ext cx="8295542" cy="1855177"/>
          </a:xfrm>
          <a:prstGeom prst="rect">
            <a:avLst/>
          </a:prstGeom>
          <a:noFill/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“Everyone has the right to an effective remedy by the competent national tribunals for acts violating the fundamental rights granted him by the constitution or by law.” </a:t>
            </a:r>
          </a:p>
          <a:p>
            <a:pPr lvl="1"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Universal Declaration of Human Rights, Article 8</a:t>
            </a:r>
          </a:p>
        </p:txBody>
      </p:sp>
      <p:sp>
        <p:nvSpPr>
          <p:cNvPr id="7" name="Rectangle 6"/>
          <p:cNvSpPr/>
          <p:nvPr/>
        </p:nvSpPr>
        <p:spPr>
          <a:xfrm>
            <a:off x="434061" y="5368735"/>
            <a:ext cx="8295541" cy="1160114"/>
          </a:xfrm>
          <a:prstGeom prst="rect">
            <a:avLst/>
          </a:prstGeom>
          <a:noFill/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every RIGHT there must be a REMEDY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97345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5670786"/>
              </p:ext>
            </p:extLst>
          </p:nvPr>
        </p:nvGraphicFramePr>
        <p:xfrm>
          <a:off x="381000" y="304800"/>
          <a:ext cx="83058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5019690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lag of Tunisia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" y="775773"/>
            <a:ext cx="9319260" cy="621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lag of Tunisia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9"/>
            <a:ext cx="9144000" cy="609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Flag of Tunisia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5823"/>
            <a:ext cx="9144000" cy="609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300" y="4417333"/>
            <a:ext cx="8915399" cy="2538926"/>
          </a:xfrm>
          <a:prstGeom prst="rect">
            <a:avLst/>
          </a:prstGeom>
          <a:solidFill>
            <a:schemeClr val="tx1">
              <a:alpha val="77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32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“Judicial authorities ensure that rights and freedoms are protected from </a:t>
            </a:r>
            <a:r>
              <a:rPr lang="en-US" sz="32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sz="32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violations</a:t>
            </a:r>
            <a:r>
              <a:rPr lang="en-US" sz="32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US" sz="32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en-US" sz="32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Tunisian Constitution, Article 49</a:t>
            </a:r>
          </a:p>
        </p:txBody>
      </p:sp>
    </p:spTree>
    <p:extLst>
      <p:ext uri="{BB962C8B-B14F-4D97-AF65-F5344CB8AC3E}">
        <p14:creationId xmlns:p14="http://schemas.microsoft.com/office/powerpoint/2010/main" val="17498247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mage result for united nations fl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814040"/>
            <a:ext cx="9239864" cy="615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united nations fl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44" y="-29497"/>
            <a:ext cx="9188244" cy="608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united nations fl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45" y="1447800"/>
            <a:ext cx="9144000" cy="608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00100" y="762000"/>
            <a:ext cx="7543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“No one shall be subjected to </a:t>
            </a:r>
          </a:p>
          <a:p>
            <a:pPr lvl="1"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arbitrary arrest, detention, or exile” </a:t>
            </a:r>
          </a:p>
          <a:p>
            <a:pPr lvl="1"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Universal Declaration of Human Rights, Article 9</a:t>
            </a:r>
          </a:p>
        </p:txBody>
      </p:sp>
    </p:spTree>
    <p:extLst>
      <p:ext uri="{BB962C8B-B14F-4D97-AF65-F5344CB8AC3E}">
        <p14:creationId xmlns:p14="http://schemas.microsoft.com/office/powerpoint/2010/main" val="13864663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Flag of Myanmar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-76200"/>
            <a:ext cx="9144000" cy="2209800"/>
          </a:xfrm>
          <a:prstGeom prst="rect">
            <a:avLst/>
          </a:prstGeom>
          <a:solidFill>
            <a:schemeClr val="tx1">
              <a:alpha val="7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“No person shall, [except under extraordinary circumstances] be held in custody for more than 24 hours without the remand of a competent magistrate.”</a:t>
            </a:r>
          </a:p>
          <a:p>
            <a:pPr lvl="1" algn="ctr"/>
            <a:r>
              <a:rPr lang="en-US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Myanmar Constitution, Article 376</a:t>
            </a:r>
          </a:p>
        </p:txBody>
      </p:sp>
    </p:spTree>
    <p:extLst>
      <p:ext uri="{BB962C8B-B14F-4D97-AF65-F5344CB8AC3E}">
        <p14:creationId xmlns:p14="http://schemas.microsoft.com/office/powerpoint/2010/main" val="40195703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Image result for flag of palest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309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176828" y="2667000"/>
            <a:ext cx="7043372" cy="1524000"/>
          </a:xfrm>
          <a:prstGeom prst="rect">
            <a:avLst/>
          </a:prstGeom>
          <a:noFill/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0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“If the procedures of the investigation entail the detention of the arrestee for more than twenty-four hours, the deputy prosecutor may request the conciliation judge to extend </a:t>
            </a:r>
            <a:endParaRPr lang="en-US" sz="2000" dirty="0" smtClean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detention for a period </a:t>
            </a:r>
            <a:r>
              <a:rPr lang="en-US" sz="2000" b="1" dirty="0">
                <a:solidFill>
                  <a:srgbClr val="007A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exceeding </a:t>
            </a:r>
            <a:r>
              <a:rPr lang="en-US" sz="20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fifteen days.” </a:t>
            </a:r>
          </a:p>
          <a:p>
            <a:pPr lvl="1"/>
            <a:r>
              <a:rPr lang="en-US" sz="20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Palestinian Code of Penal Procedure, Article 119</a:t>
            </a:r>
          </a:p>
        </p:txBody>
      </p:sp>
    </p:spTree>
    <p:extLst>
      <p:ext uri="{BB962C8B-B14F-4D97-AF65-F5344CB8AC3E}">
        <p14:creationId xmlns:p14="http://schemas.microsoft.com/office/powerpoint/2010/main" val="162553238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Custom 2">
      <a:dk1>
        <a:srgbClr val="242852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9456</TotalTime>
  <Words>464</Words>
  <Application>Microsoft Office PowerPoint</Application>
  <PresentationFormat>On-screen Show (4:3)</PresentationFormat>
  <Paragraphs>60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Adobe Gothic Std B</vt:lpstr>
      <vt:lpstr>Arial</vt:lpstr>
      <vt:lpstr>Calibri</vt:lpstr>
      <vt:lpstr>Garamond</vt:lpstr>
      <vt:lpstr>Times New Roman</vt:lpstr>
      <vt:lpstr>Wingdings</vt:lpstr>
      <vt:lpstr>ヒラギノ角ゴ Pro W3</vt:lpstr>
      <vt:lpstr>Elemental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Here To Add Text.</dc:title>
  <dc:creator>Jennifer Smith</dc:creator>
  <cp:lastModifiedBy>Holly Hobart</cp:lastModifiedBy>
  <cp:revision>1046</cp:revision>
  <dcterms:created xsi:type="dcterms:W3CDTF">2010-07-07T14:34:56Z</dcterms:created>
  <dcterms:modified xsi:type="dcterms:W3CDTF">2018-11-13T07:38:18Z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TC103794671033</vt:lpwstr>
  </property>
</Properties>
</file>