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69" r:id="rId2"/>
    <p:sldMasterId id="2147483679" r:id="rId3"/>
    <p:sldMasterId id="2147483688" r:id="rId4"/>
    <p:sldMasterId id="2147483697" r:id="rId5"/>
  </p:sldMasterIdLst>
  <p:handoutMasterIdLst>
    <p:handoutMasterId r:id="rId16"/>
  </p:handoutMasterIdLst>
  <p:sldIdLst>
    <p:sldId id="270" r:id="rId6"/>
    <p:sldId id="263" r:id="rId7"/>
    <p:sldId id="264" r:id="rId8"/>
    <p:sldId id="261" r:id="rId9"/>
    <p:sldId id="267" r:id="rId10"/>
    <p:sldId id="265" r:id="rId11"/>
    <p:sldId id="266" r:id="rId12"/>
    <p:sldId id="269" r:id="rId13"/>
    <p:sldId id="262" r:id="rId14"/>
    <p:sldId id="271" r:id="rId15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B8A1B"/>
    <a:srgbClr val="605D5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95" autoAdjust="0"/>
    <p:restoredTop sz="94660"/>
  </p:normalViewPr>
  <p:slideViewPr>
    <p:cSldViewPr>
      <p:cViewPr varScale="1">
        <p:scale>
          <a:sx n="66" d="100"/>
          <a:sy n="66" d="100"/>
        </p:scale>
        <p:origin x="-1147" y="-77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89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00C392-471A-4B52-BD30-3A03030EA890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643EE9-16A8-4C48-A7D6-BA0149F353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0" y="-11113"/>
            <a:ext cx="9906000" cy="6515101"/>
            <a:chOff x="-1" y="-10825"/>
            <a:chExt cx="9144002" cy="6515395"/>
          </a:xfrm>
        </p:grpSpPr>
        <p:pic>
          <p:nvPicPr>
            <p:cNvPr id="5" name="Graphic 10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-10825"/>
              <a:ext cx="3429000" cy="318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Graphic 11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5401" y="-10825"/>
              <a:ext cx="7848600" cy="352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Graphic 13"/>
            <p:cNvPicPr>
              <a:picLocks noChangeAspect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" y="2962082"/>
              <a:ext cx="2757625" cy="354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Graphic 14"/>
            <p:cNvPicPr>
              <a:picLocks noChangeAspect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" y="2313169"/>
              <a:ext cx="2259131" cy="2895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549651" y="1213334"/>
            <a:ext cx="5770761" cy="1425577"/>
          </a:xfrm>
        </p:spPr>
        <p:txBody>
          <a:bodyPr anchor="b"/>
          <a:lstStyle>
            <a:lvl1pPr algn="r">
              <a:defRPr sz="3656" b="1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118101" y="3849670"/>
            <a:ext cx="4202311" cy="1234575"/>
          </a:xfrm>
          <a:noFill/>
        </p:spPr>
        <p:txBody>
          <a:bodyPr/>
          <a:lstStyle>
            <a:lvl1pPr marL="0" marR="29718" indent="0" algn="l">
              <a:spcBef>
                <a:spcPts val="0"/>
              </a:spcBef>
              <a:buNone/>
              <a:defRPr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 marL="371475" indent="0" algn="ctr">
              <a:buNone/>
            </a:lvl2pPr>
            <a:lvl3pPr marL="742950" indent="0" algn="ctr">
              <a:buNone/>
            </a:lvl3pPr>
            <a:lvl4pPr marL="1114425" indent="0" algn="ctr">
              <a:buNone/>
            </a:lvl4pPr>
            <a:lvl5pPr marL="1485900" indent="0" algn="ctr">
              <a:buNone/>
            </a:lvl5pPr>
            <a:lvl6pPr marL="1857375" indent="0" algn="ctr">
              <a:buNone/>
            </a:lvl6pPr>
            <a:lvl7pPr marL="2228850" indent="0" algn="ctr">
              <a:buNone/>
            </a:lvl7pPr>
            <a:lvl8pPr marL="2600325" indent="0" algn="ctr">
              <a:buNone/>
            </a:lvl8pPr>
            <a:lvl9pPr marL="29718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>
          <a:xfrm>
            <a:off x="3046414" y="6321427"/>
            <a:ext cx="6273800" cy="365125"/>
          </a:xfrm>
          <a:prstGeom prst="rect">
            <a:avLst/>
          </a:prstGeom>
        </p:spPr>
        <p:txBody>
          <a:bodyPr tIns="0" bIns="0" anchor="t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13">
                <a:solidFill>
                  <a:prstClr val="white"/>
                </a:solidFill>
                <a:latin typeface="+mn-lt"/>
              </a:defRPr>
            </a:lvl1pPr>
          </a:lstStyle>
          <a:p>
            <a:fld id="{6424859D-29C1-498C-B0C3-997CED787A8E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046414" y="5959477"/>
            <a:ext cx="6273800" cy="365125"/>
          </a:xfrm>
        </p:spPr>
        <p:txBody>
          <a:bodyPr tIns="0" bIns="0"/>
          <a:lstStyle>
            <a:lvl1pPr algn="r">
              <a:defRPr sz="894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65395"/>
            <a:ext cx="5283200" cy="79930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16052" y="3193161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8"/>
          </p:nvPr>
        </p:nvSpPr>
        <p:spPr>
          <a:xfrm>
            <a:off x="916052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9"/>
          </p:nvPr>
        </p:nvSpPr>
        <p:spPr>
          <a:xfrm>
            <a:off x="3022286" y="3193161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20"/>
          </p:nvPr>
        </p:nvSpPr>
        <p:spPr>
          <a:xfrm>
            <a:off x="3022286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1"/>
          </p:nvPr>
        </p:nvSpPr>
        <p:spPr>
          <a:xfrm>
            <a:off x="5128520" y="3193161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22"/>
          </p:nvPr>
        </p:nvSpPr>
        <p:spPr>
          <a:xfrm>
            <a:off x="5128520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23"/>
          </p:nvPr>
        </p:nvSpPr>
        <p:spPr>
          <a:xfrm>
            <a:off x="7227281" y="3193161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24"/>
          </p:nvPr>
        </p:nvSpPr>
        <p:spPr>
          <a:xfrm>
            <a:off x="7227281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5"/>
          </p:nvPr>
        </p:nvSpPr>
        <p:spPr>
          <a:xfrm>
            <a:off x="6191253" y="173048"/>
            <a:ext cx="2674939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lvl1pPr>
              <a:defRPr/>
            </a:lvl1pPr>
          </a:lstStyle>
          <a:p>
            <a:fld id="{DC77A7BA-4C17-42C9-9024-4BC8BFD49F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/>
          <p:cNvGrpSpPr>
            <a:grpSpLocks/>
          </p:cNvGrpSpPr>
          <p:nvPr userDrawn="1"/>
        </p:nvGrpSpPr>
        <p:grpSpPr bwMode="auto">
          <a:xfrm>
            <a:off x="5530850" y="3185"/>
            <a:ext cx="4375150" cy="1101725"/>
            <a:chOff x="5334000" y="-37306"/>
            <a:chExt cx="3281716" cy="895350"/>
          </a:xfrm>
        </p:grpSpPr>
        <p:pic>
          <p:nvPicPr>
            <p:cNvPr id="5" name="Graphic 11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48301" y="-37306"/>
              <a:ext cx="316741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Graphic 12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0" y="-37306"/>
              <a:ext cx="81915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25655"/>
            <a:ext cx="8370570" cy="571500"/>
          </a:xfrm>
        </p:spPr>
        <p:txBody>
          <a:bodyPr/>
          <a:lstStyle>
            <a:lvl1pPr marL="52007" indent="0">
              <a:buFont typeface="Arial" panose="020B0604020202020204" pitchFamily="34" charset="0"/>
              <a:buNone/>
              <a:defRPr sz="1625"/>
            </a:lvl1pPr>
            <a:lvl2pPr marL="436483" indent="0">
              <a:buNone/>
              <a:defRPr/>
            </a:lvl2pPr>
            <a:lvl3pPr marL="713232" indent="0">
              <a:buNone/>
              <a:defRPr/>
            </a:lvl3pPr>
            <a:lvl4pPr marL="943547" indent="0">
              <a:buNone/>
              <a:defRPr/>
            </a:lvl4pPr>
            <a:lvl5pPr marL="1129284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C5A670-79D8-4D38-B88D-5E12A75B41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722441"/>
            <a:ext cx="4375150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722441"/>
            <a:ext cx="4375150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6273800" y="173048"/>
            <a:ext cx="2551114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861431" y="173048"/>
            <a:ext cx="544513" cy="301625"/>
          </a:xfrm>
        </p:spPr>
        <p:txBody>
          <a:bodyPr/>
          <a:lstStyle>
            <a:lvl1pPr>
              <a:defRPr/>
            </a:lvl1pPr>
          </a:lstStyle>
          <a:p>
            <a:fld id="{2B46A11D-E14C-4AC5-9E05-076E983D5D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3" y="1722441"/>
            <a:ext cx="2409973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53545" y="1708843"/>
            <a:ext cx="3120261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6522072" y="1708843"/>
            <a:ext cx="3120261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>
          <a:xfrm>
            <a:off x="6273800" y="173048"/>
            <a:ext cx="2551114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8861431" y="173048"/>
            <a:ext cx="544513" cy="301625"/>
          </a:xfrm>
        </p:spPr>
        <p:txBody>
          <a:bodyPr/>
          <a:lstStyle>
            <a:lvl1pPr>
              <a:defRPr/>
            </a:lvl1pPr>
          </a:lstStyle>
          <a:p>
            <a:fld id="{9B4810D2-ABCD-4E6F-AC6A-D5BEF8D4FD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44" y="1295400"/>
            <a:ext cx="990600" cy="5015864"/>
          </a:xfrm>
        </p:spPr>
        <p:txBody>
          <a:bodyPr vert="vert270" anchor="b"/>
          <a:lstStyle>
            <a:lvl1pPr marL="0" marR="14859" algn="r">
              <a:spcBef>
                <a:spcPts val="0"/>
              </a:spcBef>
              <a:buNone/>
              <a:defRPr sz="2356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0511" y="1295400"/>
            <a:ext cx="2641600" cy="501586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138"/>
            </a:lvl1pPr>
            <a:lvl2pPr>
              <a:buNone/>
              <a:defRPr sz="975"/>
            </a:lvl2pPr>
            <a:lvl3pPr>
              <a:buNone/>
              <a:defRPr sz="813"/>
            </a:lvl3pPr>
            <a:lvl4pPr>
              <a:buNone/>
              <a:defRPr sz="731"/>
            </a:lvl4pPr>
            <a:lvl5pPr>
              <a:buNone/>
              <a:defRPr sz="73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521" y="1295400"/>
            <a:ext cx="5715762" cy="5013960"/>
          </a:xfrm>
        </p:spPr>
        <p:txBody>
          <a:bodyPr/>
          <a:lstStyle>
            <a:lvl1pPr>
              <a:spcBef>
                <a:spcPts val="0"/>
              </a:spcBef>
              <a:defRPr sz="2275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6356350" y="173048"/>
            <a:ext cx="2517775" cy="301625"/>
          </a:xfrm>
        </p:spPr>
        <p:txBody>
          <a:bodyPr/>
          <a:lstStyle>
            <a:lvl1pPr>
              <a:defRPr sz="975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874131" y="173048"/>
            <a:ext cx="544513" cy="301625"/>
          </a:xfrm>
        </p:spPr>
        <p:txBody>
          <a:bodyPr/>
          <a:lstStyle>
            <a:lvl1pPr>
              <a:defRPr/>
            </a:lvl1pPr>
          </a:lstStyle>
          <a:p>
            <a:fld id="{98C98718-DB51-4C49-89B1-691BD3545723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 userDrawn="1"/>
        </p:nvGrpSpPr>
        <p:grpSpPr bwMode="auto">
          <a:xfrm>
            <a:off x="0" y="-11113"/>
            <a:ext cx="9906000" cy="6515101"/>
            <a:chOff x="-1" y="-10825"/>
            <a:chExt cx="9144002" cy="6515395"/>
          </a:xfrm>
        </p:grpSpPr>
        <p:pic>
          <p:nvPicPr>
            <p:cNvPr id="5" name="Graphic 10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-10825"/>
              <a:ext cx="3429000" cy="318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Graphic 11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5401" y="-10825"/>
              <a:ext cx="7848600" cy="352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Graphic 12"/>
            <p:cNvPicPr>
              <a:picLocks noChangeAspect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31825" y="2232482"/>
              <a:ext cx="1282976" cy="1108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Graphic 13"/>
            <p:cNvPicPr>
              <a:picLocks noChangeAspect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1" y="2962082"/>
              <a:ext cx="2757625" cy="354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Graphic 14"/>
            <p:cNvPicPr>
              <a:picLocks noChangeAspect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" y="2313169"/>
              <a:ext cx="2259131" cy="2895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549652" y="1213334"/>
            <a:ext cx="5770761" cy="1425577"/>
          </a:xfrm>
        </p:spPr>
        <p:txBody>
          <a:bodyPr anchor="b"/>
          <a:lstStyle>
            <a:lvl1pPr algn="r">
              <a:defRPr sz="3656" b="1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118102" y="3849682"/>
            <a:ext cx="4202311" cy="1234575"/>
          </a:xfrm>
          <a:noFill/>
        </p:spPr>
        <p:txBody>
          <a:bodyPr/>
          <a:lstStyle>
            <a:lvl1pPr marL="0" marR="29718" indent="0" algn="l">
              <a:spcBef>
                <a:spcPts val="0"/>
              </a:spcBef>
              <a:buNone/>
              <a:defRPr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 marL="371475" indent="0" algn="ctr">
              <a:buNone/>
            </a:lvl2pPr>
            <a:lvl3pPr marL="742950" indent="0" algn="ctr">
              <a:buNone/>
            </a:lvl3pPr>
            <a:lvl4pPr marL="1114425" indent="0" algn="ctr">
              <a:buNone/>
            </a:lvl4pPr>
            <a:lvl5pPr marL="1485900" indent="0" algn="ctr">
              <a:buNone/>
            </a:lvl5pPr>
            <a:lvl6pPr marL="1857375" indent="0" algn="ctr">
              <a:buNone/>
            </a:lvl6pPr>
            <a:lvl7pPr marL="2228850" indent="0" algn="ctr">
              <a:buNone/>
            </a:lvl7pPr>
            <a:lvl8pPr marL="2600325" indent="0" algn="ctr">
              <a:buNone/>
            </a:lvl8pPr>
            <a:lvl9pPr marL="29718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Date Placeholder 27"/>
          <p:cNvSpPr>
            <a:spLocks noGrp="1"/>
          </p:cNvSpPr>
          <p:nvPr>
            <p:ph type="dt" sz="half" idx="10"/>
          </p:nvPr>
        </p:nvSpPr>
        <p:spPr>
          <a:xfrm>
            <a:off x="3046414" y="6321439"/>
            <a:ext cx="6273800" cy="365125"/>
          </a:xfrm>
          <a:prstGeom prst="rect">
            <a:avLst/>
          </a:prstGeom>
        </p:spPr>
        <p:txBody>
          <a:bodyPr tIns="0" bIns="0" anchor="t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13" smtClean="0">
                <a:solidFill>
                  <a:prstClr val="white"/>
                </a:solidFill>
                <a:latin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046414" y="5959489"/>
            <a:ext cx="6273800" cy="365125"/>
          </a:xfrm>
        </p:spPr>
        <p:txBody>
          <a:bodyPr tIns="0" bIns="0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894"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 userDrawn="1"/>
        </p:nvGrpSpPr>
        <p:grpSpPr bwMode="auto">
          <a:xfrm>
            <a:off x="0" y="-11113"/>
            <a:ext cx="9906000" cy="6515101"/>
            <a:chOff x="-1" y="-10825"/>
            <a:chExt cx="9144002" cy="6515395"/>
          </a:xfrm>
        </p:grpSpPr>
        <p:pic>
          <p:nvPicPr>
            <p:cNvPr id="5" name="Graphic 10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-10825"/>
              <a:ext cx="3429000" cy="318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Graphic 11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5401" y="-10825"/>
              <a:ext cx="7848600" cy="352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Graphic 13"/>
            <p:cNvPicPr>
              <a:picLocks noChangeAspect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" y="2962082"/>
              <a:ext cx="2757625" cy="354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Graphic 14"/>
            <p:cNvPicPr>
              <a:picLocks noChangeAspect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" y="2313169"/>
              <a:ext cx="2259131" cy="2895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549652" y="1213334"/>
            <a:ext cx="5770761" cy="1425577"/>
          </a:xfrm>
        </p:spPr>
        <p:txBody>
          <a:bodyPr anchor="b"/>
          <a:lstStyle>
            <a:lvl1pPr algn="r">
              <a:defRPr sz="3656" b="1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118102" y="3849682"/>
            <a:ext cx="4202311" cy="1234575"/>
          </a:xfrm>
          <a:noFill/>
        </p:spPr>
        <p:txBody>
          <a:bodyPr/>
          <a:lstStyle>
            <a:lvl1pPr marL="0" marR="29718" indent="0" algn="l">
              <a:spcBef>
                <a:spcPts val="0"/>
              </a:spcBef>
              <a:buNone/>
              <a:defRPr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 marL="371475" indent="0" algn="ctr">
              <a:buNone/>
            </a:lvl2pPr>
            <a:lvl3pPr marL="742950" indent="0" algn="ctr">
              <a:buNone/>
            </a:lvl3pPr>
            <a:lvl4pPr marL="1114425" indent="0" algn="ctr">
              <a:buNone/>
            </a:lvl4pPr>
            <a:lvl5pPr marL="1485900" indent="0" algn="ctr">
              <a:buNone/>
            </a:lvl5pPr>
            <a:lvl6pPr marL="1857375" indent="0" algn="ctr">
              <a:buNone/>
            </a:lvl6pPr>
            <a:lvl7pPr marL="2228850" indent="0" algn="ctr">
              <a:buNone/>
            </a:lvl7pPr>
            <a:lvl8pPr marL="2600325" indent="0" algn="ctr">
              <a:buNone/>
            </a:lvl8pPr>
            <a:lvl9pPr marL="29718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>
          <a:xfrm>
            <a:off x="3046414" y="6321439"/>
            <a:ext cx="6273800" cy="365125"/>
          </a:xfrm>
          <a:prstGeom prst="rect">
            <a:avLst/>
          </a:prstGeom>
        </p:spPr>
        <p:txBody>
          <a:bodyPr tIns="0" bIns="0" anchor="t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13" smtClean="0">
                <a:solidFill>
                  <a:prstClr val="white"/>
                </a:solidFill>
                <a:latin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046414" y="5959489"/>
            <a:ext cx="6273800" cy="365125"/>
          </a:xfrm>
        </p:spPr>
        <p:txBody>
          <a:bodyPr tIns="0" bIns="0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894"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65395"/>
            <a:ext cx="5283200" cy="79930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191253" y="173052"/>
            <a:ext cx="2674939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FDC390F2-34A6-4C23-93D3-583D8A280B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65395"/>
            <a:ext cx="5283200" cy="79930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16052" y="3193165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8"/>
          </p:nvPr>
        </p:nvSpPr>
        <p:spPr>
          <a:xfrm>
            <a:off x="916052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9"/>
          </p:nvPr>
        </p:nvSpPr>
        <p:spPr>
          <a:xfrm>
            <a:off x="3022286" y="3193165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20"/>
          </p:nvPr>
        </p:nvSpPr>
        <p:spPr>
          <a:xfrm>
            <a:off x="3022286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1"/>
          </p:nvPr>
        </p:nvSpPr>
        <p:spPr>
          <a:xfrm>
            <a:off x="5128520" y="3193165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22"/>
          </p:nvPr>
        </p:nvSpPr>
        <p:spPr>
          <a:xfrm>
            <a:off x="5128520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23"/>
          </p:nvPr>
        </p:nvSpPr>
        <p:spPr>
          <a:xfrm>
            <a:off x="7227281" y="3193165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24"/>
          </p:nvPr>
        </p:nvSpPr>
        <p:spPr>
          <a:xfrm>
            <a:off x="7227281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5"/>
          </p:nvPr>
        </p:nvSpPr>
        <p:spPr>
          <a:xfrm>
            <a:off x="6191253" y="173052"/>
            <a:ext cx="2674939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19F65B8D-3C97-4710-8C41-DED0BF5ACF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/>
          <p:cNvGrpSpPr>
            <a:grpSpLocks/>
          </p:cNvGrpSpPr>
          <p:nvPr userDrawn="1"/>
        </p:nvGrpSpPr>
        <p:grpSpPr bwMode="auto">
          <a:xfrm>
            <a:off x="5530850" y="3189"/>
            <a:ext cx="4375150" cy="1101725"/>
            <a:chOff x="5334000" y="-37306"/>
            <a:chExt cx="3281716" cy="895350"/>
          </a:xfrm>
        </p:grpSpPr>
        <p:pic>
          <p:nvPicPr>
            <p:cNvPr id="5" name="Graphic 11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48301" y="-37306"/>
              <a:ext cx="316741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Graphic 12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0" y="-37306"/>
              <a:ext cx="81915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25655"/>
            <a:ext cx="8370570" cy="571500"/>
          </a:xfrm>
        </p:spPr>
        <p:txBody>
          <a:bodyPr/>
          <a:lstStyle>
            <a:lvl1pPr marL="52007" indent="0">
              <a:buFont typeface="Arial" panose="020B0604020202020204" pitchFamily="34" charset="0"/>
              <a:buNone/>
              <a:defRPr sz="1625"/>
            </a:lvl1pPr>
            <a:lvl2pPr marL="436483" indent="0">
              <a:buNone/>
              <a:defRPr/>
            </a:lvl2pPr>
            <a:lvl3pPr marL="713232" indent="0">
              <a:buNone/>
              <a:defRPr/>
            </a:lvl3pPr>
            <a:lvl4pPr marL="943547" indent="0">
              <a:buNone/>
              <a:defRPr/>
            </a:lvl4pPr>
            <a:lvl5pPr marL="1129284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4AA5B499-D69C-4B34-BD4E-59CD5D2651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65395"/>
            <a:ext cx="5283200" cy="79930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191250" y="173040"/>
            <a:ext cx="2674939" cy="3016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9B0EE12-7D19-428B-BFA0-CA502960C0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722441"/>
            <a:ext cx="4375150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722441"/>
            <a:ext cx="4375150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6273800" y="173052"/>
            <a:ext cx="2551114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861433" y="173052"/>
            <a:ext cx="544513" cy="301625"/>
          </a:xfrm>
        </p:spPr>
        <p:txBody>
          <a:bodyPr/>
          <a:lstStyle>
            <a:lvl1pPr eaLnBrk="0" hangingPunct="0">
              <a:defRPr/>
            </a:lvl1pPr>
          </a:lstStyle>
          <a:p>
            <a:fld id="{6DB75F10-0F4A-4431-80FA-BBD6604AAD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3" y="1722441"/>
            <a:ext cx="2409973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53547" y="1708843"/>
            <a:ext cx="3120261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6522075" y="1708843"/>
            <a:ext cx="3120261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>
          <a:xfrm>
            <a:off x="6273800" y="173052"/>
            <a:ext cx="2551114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8861433" y="173052"/>
            <a:ext cx="544513" cy="301625"/>
          </a:xfrm>
        </p:spPr>
        <p:txBody>
          <a:bodyPr/>
          <a:lstStyle>
            <a:lvl1pPr eaLnBrk="0" hangingPunct="0">
              <a:defRPr/>
            </a:lvl1pPr>
          </a:lstStyle>
          <a:p>
            <a:fld id="{D878AE0E-2E35-44C0-9759-488B600DD5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44" y="1295400"/>
            <a:ext cx="990600" cy="5015864"/>
          </a:xfrm>
        </p:spPr>
        <p:txBody>
          <a:bodyPr vert="vert270" anchor="b"/>
          <a:lstStyle>
            <a:lvl1pPr marL="0" marR="14859" algn="r">
              <a:spcBef>
                <a:spcPts val="0"/>
              </a:spcBef>
              <a:buNone/>
              <a:defRPr sz="2356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0511" y="1295400"/>
            <a:ext cx="2641600" cy="501586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138"/>
            </a:lvl1pPr>
            <a:lvl2pPr>
              <a:buNone/>
              <a:defRPr sz="975"/>
            </a:lvl2pPr>
            <a:lvl3pPr>
              <a:buNone/>
              <a:defRPr sz="813"/>
            </a:lvl3pPr>
            <a:lvl4pPr>
              <a:buNone/>
              <a:defRPr sz="731"/>
            </a:lvl4pPr>
            <a:lvl5pPr>
              <a:buNone/>
              <a:defRPr sz="73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521" y="1295400"/>
            <a:ext cx="5715762" cy="5013960"/>
          </a:xfrm>
        </p:spPr>
        <p:txBody>
          <a:bodyPr/>
          <a:lstStyle>
            <a:lvl1pPr>
              <a:spcBef>
                <a:spcPts val="0"/>
              </a:spcBef>
              <a:defRPr sz="2275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6356350" y="173052"/>
            <a:ext cx="2517775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975"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874133" y="173052"/>
            <a:ext cx="544513" cy="301625"/>
          </a:xfrm>
        </p:spPr>
        <p:txBody>
          <a:bodyPr/>
          <a:lstStyle>
            <a:lvl1pPr eaLnBrk="0" hangingPunct="0">
              <a:defRPr/>
            </a:lvl1pPr>
          </a:lstStyle>
          <a:p>
            <a:fld id="{D0B862F9-9A21-4320-A976-69E7CF1F8839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 userDrawn="1"/>
        </p:nvGrpSpPr>
        <p:grpSpPr bwMode="auto">
          <a:xfrm>
            <a:off x="0" y="-11113"/>
            <a:ext cx="9906000" cy="6515101"/>
            <a:chOff x="-1" y="-10825"/>
            <a:chExt cx="9144002" cy="6515395"/>
          </a:xfrm>
        </p:grpSpPr>
        <p:pic>
          <p:nvPicPr>
            <p:cNvPr id="5" name="Graphic 10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-10825"/>
              <a:ext cx="3429000" cy="318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Graphic 11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5401" y="-10825"/>
              <a:ext cx="7848600" cy="352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Graphic 12"/>
            <p:cNvPicPr>
              <a:picLocks noChangeAspect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31825" y="2232482"/>
              <a:ext cx="1282976" cy="1108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Graphic 13"/>
            <p:cNvPicPr>
              <a:picLocks noChangeAspect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1" y="2962082"/>
              <a:ext cx="2757625" cy="354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Graphic 14"/>
            <p:cNvPicPr>
              <a:picLocks noChangeAspect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" y="2313169"/>
              <a:ext cx="2259131" cy="2895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549652" y="1213334"/>
            <a:ext cx="5770761" cy="1425577"/>
          </a:xfrm>
        </p:spPr>
        <p:txBody>
          <a:bodyPr anchor="b"/>
          <a:lstStyle>
            <a:lvl1pPr algn="r">
              <a:defRPr sz="3656" b="1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118102" y="3849686"/>
            <a:ext cx="4202311" cy="1234575"/>
          </a:xfrm>
          <a:noFill/>
        </p:spPr>
        <p:txBody>
          <a:bodyPr/>
          <a:lstStyle>
            <a:lvl1pPr marL="0" marR="29718" indent="0" algn="l">
              <a:spcBef>
                <a:spcPts val="0"/>
              </a:spcBef>
              <a:buNone/>
              <a:defRPr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 marL="371475" indent="0" algn="ctr">
              <a:buNone/>
            </a:lvl2pPr>
            <a:lvl3pPr marL="742950" indent="0" algn="ctr">
              <a:buNone/>
            </a:lvl3pPr>
            <a:lvl4pPr marL="1114425" indent="0" algn="ctr">
              <a:buNone/>
            </a:lvl4pPr>
            <a:lvl5pPr marL="1485900" indent="0" algn="ctr">
              <a:buNone/>
            </a:lvl5pPr>
            <a:lvl6pPr marL="1857375" indent="0" algn="ctr">
              <a:buNone/>
            </a:lvl6pPr>
            <a:lvl7pPr marL="2228850" indent="0" algn="ctr">
              <a:buNone/>
            </a:lvl7pPr>
            <a:lvl8pPr marL="2600325" indent="0" algn="ctr">
              <a:buNone/>
            </a:lvl8pPr>
            <a:lvl9pPr marL="29718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Date Placeholder 27"/>
          <p:cNvSpPr>
            <a:spLocks noGrp="1"/>
          </p:cNvSpPr>
          <p:nvPr>
            <p:ph type="dt" sz="half" idx="10"/>
          </p:nvPr>
        </p:nvSpPr>
        <p:spPr>
          <a:xfrm>
            <a:off x="3046414" y="6321443"/>
            <a:ext cx="6273800" cy="365125"/>
          </a:xfrm>
          <a:prstGeom prst="rect">
            <a:avLst/>
          </a:prstGeom>
        </p:spPr>
        <p:txBody>
          <a:bodyPr tIns="0" bIns="0" anchor="t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13" smtClean="0">
                <a:solidFill>
                  <a:prstClr val="white"/>
                </a:solidFill>
                <a:latin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046414" y="5959493"/>
            <a:ext cx="6273800" cy="365125"/>
          </a:xfrm>
        </p:spPr>
        <p:txBody>
          <a:bodyPr tIns="0" bIns="0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894"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 userDrawn="1"/>
        </p:nvGrpSpPr>
        <p:grpSpPr bwMode="auto">
          <a:xfrm>
            <a:off x="0" y="-11113"/>
            <a:ext cx="9906000" cy="6515101"/>
            <a:chOff x="-1" y="-10825"/>
            <a:chExt cx="9144002" cy="6515395"/>
          </a:xfrm>
        </p:grpSpPr>
        <p:pic>
          <p:nvPicPr>
            <p:cNvPr id="5" name="Graphic 10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-10825"/>
              <a:ext cx="3429000" cy="318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Graphic 11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5401" y="-10825"/>
              <a:ext cx="7848600" cy="352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Graphic 13"/>
            <p:cNvPicPr>
              <a:picLocks noChangeAspect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" y="2962082"/>
              <a:ext cx="2757625" cy="354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Graphic 14"/>
            <p:cNvPicPr>
              <a:picLocks noChangeAspect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" y="2313169"/>
              <a:ext cx="2259131" cy="2895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549652" y="1213334"/>
            <a:ext cx="5770761" cy="1425577"/>
          </a:xfrm>
        </p:spPr>
        <p:txBody>
          <a:bodyPr anchor="b"/>
          <a:lstStyle>
            <a:lvl1pPr algn="r">
              <a:defRPr sz="3656" b="1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118102" y="3849686"/>
            <a:ext cx="4202311" cy="1234575"/>
          </a:xfrm>
          <a:noFill/>
        </p:spPr>
        <p:txBody>
          <a:bodyPr/>
          <a:lstStyle>
            <a:lvl1pPr marL="0" marR="29718" indent="0" algn="l">
              <a:spcBef>
                <a:spcPts val="0"/>
              </a:spcBef>
              <a:buNone/>
              <a:defRPr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 marL="371475" indent="0" algn="ctr">
              <a:buNone/>
            </a:lvl2pPr>
            <a:lvl3pPr marL="742950" indent="0" algn="ctr">
              <a:buNone/>
            </a:lvl3pPr>
            <a:lvl4pPr marL="1114425" indent="0" algn="ctr">
              <a:buNone/>
            </a:lvl4pPr>
            <a:lvl5pPr marL="1485900" indent="0" algn="ctr">
              <a:buNone/>
            </a:lvl5pPr>
            <a:lvl6pPr marL="1857375" indent="0" algn="ctr">
              <a:buNone/>
            </a:lvl6pPr>
            <a:lvl7pPr marL="2228850" indent="0" algn="ctr">
              <a:buNone/>
            </a:lvl7pPr>
            <a:lvl8pPr marL="2600325" indent="0" algn="ctr">
              <a:buNone/>
            </a:lvl8pPr>
            <a:lvl9pPr marL="29718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>
          <a:xfrm>
            <a:off x="3046414" y="6321443"/>
            <a:ext cx="6273800" cy="365125"/>
          </a:xfrm>
          <a:prstGeom prst="rect">
            <a:avLst/>
          </a:prstGeom>
        </p:spPr>
        <p:txBody>
          <a:bodyPr tIns="0" bIns="0" anchor="t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13" smtClean="0">
                <a:solidFill>
                  <a:prstClr val="white"/>
                </a:solidFill>
                <a:latin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046414" y="5959493"/>
            <a:ext cx="6273800" cy="365125"/>
          </a:xfrm>
        </p:spPr>
        <p:txBody>
          <a:bodyPr tIns="0" bIns="0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894"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65395"/>
            <a:ext cx="5283200" cy="79930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191253" y="173056"/>
            <a:ext cx="2674939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569D09B2-3809-464A-A74D-0ACC6568A9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65395"/>
            <a:ext cx="5283200" cy="79930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16052" y="3193169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8"/>
          </p:nvPr>
        </p:nvSpPr>
        <p:spPr>
          <a:xfrm>
            <a:off x="916052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9"/>
          </p:nvPr>
        </p:nvSpPr>
        <p:spPr>
          <a:xfrm>
            <a:off x="3022286" y="3193169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20"/>
          </p:nvPr>
        </p:nvSpPr>
        <p:spPr>
          <a:xfrm>
            <a:off x="3022286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1"/>
          </p:nvPr>
        </p:nvSpPr>
        <p:spPr>
          <a:xfrm>
            <a:off x="5128520" y="3193169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22"/>
          </p:nvPr>
        </p:nvSpPr>
        <p:spPr>
          <a:xfrm>
            <a:off x="5128520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23"/>
          </p:nvPr>
        </p:nvSpPr>
        <p:spPr>
          <a:xfrm>
            <a:off x="7227281" y="3193169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24"/>
          </p:nvPr>
        </p:nvSpPr>
        <p:spPr>
          <a:xfrm>
            <a:off x="7227281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5"/>
          </p:nvPr>
        </p:nvSpPr>
        <p:spPr>
          <a:xfrm>
            <a:off x="6191253" y="173056"/>
            <a:ext cx="2674939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F427AA73-7FD2-41F7-8FF0-CEBD4032D8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/>
          <p:cNvGrpSpPr>
            <a:grpSpLocks/>
          </p:cNvGrpSpPr>
          <p:nvPr userDrawn="1"/>
        </p:nvGrpSpPr>
        <p:grpSpPr bwMode="auto">
          <a:xfrm>
            <a:off x="5530850" y="3193"/>
            <a:ext cx="4375150" cy="1101725"/>
            <a:chOff x="5334000" y="-37306"/>
            <a:chExt cx="3281716" cy="895350"/>
          </a:xfrm>
        </p:grpSpPr>
        <p:pic>
          <p:nvPicPr>
            <p:cNvPr id="5" name="Graphic 11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48301" y="-37306"/>
              <a:ext cx="316741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Graphic 12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0" y="-37306"/>
              <a:ext cx="81915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25655"/>
            <a:ext cx="8370570" cy="571500"/>
          </a:xfrm>
        </p:spPr>
        <p:txBody>
          <a:bodyPr/>
          <a:lstStyle>
            <a:lvl1pPr marL="52007" indent="0">
              <a:buFont typeface="Arial" panose="020B0604020202020204" pitchFamily="34" charset="0"/>
              <a:buNone/>
              <a:defRPr sz="1625"/>
            </a:lvl1pPr>
            <a:lvl2pPr marL="436483" indent="0">
              <a:buNone/>
              <a:defRPr/>
            </a:lvl2pPr>
            <a:lvl3pPr marL="713232" indent="0">
              <a:buNone/>
              <a:defRPr/>
            </a:lvl3pPr>
            <a:lvl4pPr marL="943547" indent="0">
              <a:buNone/>
              <a:defRPr/>
            </a:lvl4pPr>
            <a:lvl5pPr marL="1129284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97098458-363B-4EA7-BF52-B73F54097B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722441"/>
            <a:ext cx="4375150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722441"/>
            <a:ext cx="4375150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6273800" y="173056"/>
            <a:ext cx="2551114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861435" y="173056"/>
            <a:ext cx="544513" cy="301625"/>
          </a:xfrm>
        </p:spPr>
        <p:txBody>
          <a:bodyPr/>
          <a:lstStyle>
            <a:lvl1pPr eaLnBrk="0" hangingPunct="0">
              <a:defRPr/>
            </a:lvl1pPr>
          </a:lstStyle>
          <a:p>
            <a:fld id="{67143192-8E2D-4319-B071-61792255B5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3" y="1722441"/>
            <a:ext cx="2409973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53549" y="1708843"/>
            <a:ext cx="3120261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6522077" y="1708843"/>
            <a:ext cx="3120261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>
          <a:xfrm>
            <a:off x="6273800" y="173056"/>
            <a:ext cx="2551114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8861435" y="173056"/>
            <a:ext cx="544513" cy="301625"/>
          </a:xfrm>
        </p:spPr>
        <p:txBody>
          <a:bodyPr/>
          <a:lstStyle>
            <a:lvl1pPr eaLnBrk="0" hangingPunct="0">
              <a:defRPr/>
            </a:lvl1pPr>
          </a:lstStyle>
          <a:p>
            <a:fld id="{B1111AFD-B89E-4D52-9281-0B2643903C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722441"/>
            <a:ext cx="4375150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722441"/>
            <a:ext cx="4375150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6273800" y="173040"/>
            <a:ext cx="2551114" cy="3016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861427" y="173040"/>
            <a:ext cx="544513" cy="301625"/>
          </a:xfrm>
        </p:spPr>
        <p:txBody>
          <a:bodyPr/>
          <a:lstStyle>
            <a:lvl1pPr>
              <a:defRPr/>
            </a:lvl1pPr>
          </a:lstStyle>
          <a:p>
            <a:fld id="{19B0EE12-7D19-428B-BFA0-CA502960C0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44" y="1295400"/>
            <a:ext cx="990600" cy="5015864"/>
          </a:xfrm>
        </p:spPr>
        <p:txBody>
          <a:bodyPr vert="vert270" anchor="b"/>
          <a:lstStyle>
            <a:lvl1pPr marL="0" marR="14859" algn="r">
              <a:spcBef>
                <a:spcPts val="0"/>
              </a:spcBef>
              <a:buNone/>
              <a:defRPr sz="2356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0511" y="1295400"/>
            <a:ext cx="2641600" cy="501586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138"/>
            </a:lvl1pPr>
            <a:lvl2pPr>
              <a:buNone/>
              <a:defRPr sz="975"/>
            </a:lvl2pPr>
            <a:lvl3pPr>
              <a:buNone/>
              <a:defRPr sz="813"/>
            </a:lvl3pPr>
            <a:lvl4pPr>
              <a:buNone/>
              <a:defRPr sz="731"/>
            </a:lvl4pPr>
            <a:lvl5pPr>
              <a:buNone/>
              <a:defRPr sz="73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521" y="1295400"/>
            <a:ext cx="5715762" cy="5013960"/>
          </a:xfrm>
        </p:spPr>
        <p:txBody>
          <a:bodyPr/>
          <a:lstStyle>
            <a:lvl1pPr>
              <a:spcBef>
                <a:spcPts val="0"/>
              </a:spcBef>
              <a:defRPr sz="2275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6356350" y="173056"/>
            <a:ext cx="2517775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975"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874135" y="173056"/>
            <a:ext cx="544513" cy="301625"/>
          </a:xfrm>
        </p:spPr>
        <p:txBody>
          <a:bodyPr/>
          <a:lstStyle>
            <a:lvl1pPr eaLnBrk="0" hangingPunct="0">
              <a:defRPr/>
            </a:lvl1pPr>
          </a:lstStyle>
          <a:p>
            <a:fld id="{A817BC92-A2DC-41C4-9D52-C85355E13156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 userDrawn="1"/>
        </p:nvGrpSpPr>
        <p:grpSpPr bwMode="auto">
          <a:xfrm>
            <a:off x="0" y="-11113"/>
            <a:ext cx="9906000" cy="6515101"/>
            <a:chOff x="-1" y="-10825"/>
            <a:chExt cx="9144002" cy="6515395"/>
          </a:xfrm>
        </p:grpSpPr>
        <p:pic>
          <p:nvPicPr>
            <p:cNvPr id="5" name="Graphic 10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-10825"/>
              <a:ext cx="3429000" cy="318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Graphic 11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5401" y="-10825"/>
              <a:ext cx="7848600" cy="352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Graphic 12"/>
            <p:cNvPicPr>
              <a:picLocks noChangeAspect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31825" y="2232482"/>
              <a:ext cx="1282976" cy="1108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Graphic 13"/>
            <p:cNvPicPr>
              <a:picLocks noChangeAspect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1" y="2962082"/>
              <a:ext cx="2757625" cy="354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Graphic 14"/>
            <p:cNvPicPr>
              <a:picLocks noChangeAspect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" y="2313169"/>
              <a:ext cx="2259131" cy="2895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549652" y="1213334"/>
            <a:ext cx="5770761" cy="1425577"/>
          </a:xfrm>
        </p:spPr>
        <p:txBody>
          <a:bodyPr anchor="b"/>
          <a:lstStyle>
            <a:lvl1pPr algn="r">
              <a:defRPr sz="3656" b="1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118102" y="3849690"/>
            <a:ext cx="4202311" cy="1234575"/>
          </a:xfrm>
          <a:noFill/>
        </p:spPr>
        <p:txBody>
          <a:bodyPr/>
          <a:lstStyle>
            <a:lvl1pPr marL="0" marR="29718" indent="0" algn="l">
              <a:spcBef>
                <a:spcPts val="0"/>
              </a:spcBef>
              <a:buNone/>
              <a:defRPr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 marL="371475" indent="0" algn="ctr">
              <a:buNone/>
            </a:lvl2pPr>
            <a:lvl3pPr marL="742950" indent="0" algn="ctr">
              <a:buNone/>
            </a:lvl3pPr>
            <a:lvl4pPr marL="1114425" indent="0" algn="ctr">
              <a:buNone/>
            </a:lvl4pPr>
            <a:lvl5pPr marL="1485900" indent="0" algn="ctr">
              <a:buNone/>
            </a:lvl5pPr>
            <a:lvl6pPr marL="1857375" indent="0" algn="ctr">
              <a:buNone/>
            </a:lvl6pPr>
            <a:lvl7pPr marL="2228850" indent="0" algn="ctr">
              <a:buNone/>
            </a:lvl7pPr>
            <a:lvl8pPr marL="2600325" indent="0" algn="ctr">
              <a:buNone/>
            </a:lvl8pPr>
            <a:lvl9pPr marL="29718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Date Placeholder 27"/>
          <p:cNvSpPr>
            <a:spLocks noGrp="1"/>
          </p:cNvSpPr>
          <p:nvPr>
            <p:ph type="dt" sz="half" idx="10"/>
          </p:nvPr>
        </p:nvSpPr>
        <p:spPr>
          <a:xfrm>
            <a:off x="3046414" y="6321447"/>
            <a:ext cx="6273800" cy="365125"/>
          </a:xfrm>
          <a:prstGeom prst="rect">
            <a:avLst/>
          </a:prstGeom>
        </p:spPr>
        <p:txBody>
          <a:bodyPr tIns="0" bIns="0" anchor="t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13" smtClean="0">
                <a:solidFill>
                  <a:prstClr val="white"/>
                </a:solidFill>
                <a:latin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046414" y="5959497"/>
            <a:ext cx="6273800" cy="365125"/>
          </a:xfrm>
        </p:spPr>
        <p:txBody>
          <a:bodyPr tIns="0" bIns="0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894"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 userDrawn="1"/>
        </p:nvGrpSpPr>
        <p:grpSpPr bwMode="auto">
          <a:xfrm>
            <a:off x="0" y="-11113"/>
            <a:ext cx="9906000" cy="6515101"/>
            <a:chOff x="-1" y="-10825"/>
            <a:chExt cx="9144002" cy="6515395"/>
          </a:xfrm>
        </p:grpSpPr>
        <p:pic>
          <p:nvPicPr>
            <p:cNvPr id="5" name="Graphic 10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-10825"/>
              <a:ext cx="3429000" cy="318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Graphic 11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5401" y="-10825"/>
              <a:ext cx="7848600" cy="352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Graphic 13"/>
            <p:cNvPicPr>
              <a:picLocks noChangeAspect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" y="2962082"/>
              <a:ext cx="2757625" cy="354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Graphic 14"/>
            <p:cNvPicPr>
              <a:picLocks noChangeAspect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" y="2313169"/>
              <a:ext cx="2259131" cy="2895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549652" y="1213334"/>
            <a:ext cx="5770761" cy="1425577"/>
          </a:xfrm>
        </p:spPr>
        <p:txBody>
          <a:bodyPr anchor="b"/>
          <a:lstStyle>
            <a:lvl1pPr algn="r">
              <a:defRPr sz="3656" b="1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118102" y="3849690"/>
            <a:ext cx="4202311" cy="1234575"/>
          </a:xfrm>
          <a:noFill/>
        </p:spPr>
        <p:txBody>
          <a:bodyPr/>
          <a:lstStyle>
            <a:lvl1pPr marL="0" marR="29718" indent="0" algn="l">
              <a:spcBef>
                <a:spcPts val="0"/>
              </a:spcBef>
              <a:buNone/>
              <a:defRPr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 marL="371475" indent="0" algn="ctr">
              <a:buNone/>
            </a:lvl2pPr>
            <a:lvl3pPr marL="742950" indent="0" algn="ctr">
              <a:buNone/>
            </a:lvl3pPr>
            <a:lvl4pPr marL="1114425" indent="0" algn="ctr">
              <a:buNone/>
            </a:lvl4pPr>
            <a:lvl5pPr marL="1485900" indent="0" algn="ctr">
              <a:buNone/>
            </a:lvl5pPr>
            <a:lvl6pPr marL="1857375" indent="0" algn="ctr">
              <a:buNone/>
            </a:lvl6pPr>
            <a:lvl7pPr marL="2228850" indent="0" algn="ctr">
              <a:buNone/>
            </a:lvl7pPr>
            <a:lvl8pPr marL="2600325" indent="0" algn="ctr">
              <a:buNone/>
            </a:lvl8pPr>
            <a:lvl9pPr marL="29718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>
          <a:xfrm>
            <a:off x="3046414" y="6321447"/>
            <a:ext cx="6273800" cy="365125"/>
          </a:xfrm>
          <a:prstGeom prst="rect">
            <a:avLst/>
          </a:prstGeom>
        </p:spPr>
        <p:txBody>
          <a:bodyPr tIns="0" bIns="0" anchor="t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13" smtClean="0">
                <a:solidFill>
                  <a:prstClr val="white"/>
                </a:solidFill>
                <a:latin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046414" y="5959497"/>
            <a:ext cx="6273800" cy="365125"/>
          </a:xfrm>
        </p:spPr>
        <p:txBody>
          <a:bodyPr tIns="0" bIns="0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894"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65395"/>
            <a:ext cx="5283200" cy="79930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191253" y="173060"/>
            <a:ext cx="2674939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39B2D6D1-9015-4B6D-8F37-BA7FD81B34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65395"/>
            <a:ext cx="5283200" cy="79930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16052" y="3193173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8"/>
          </p:nvPr>
        </p:nvSpPr>
        <p:spPr>
          <a:xfrm>
            <a:off x="916052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9"/>
          </p:nvPr>
        </p:nvSpPr>
        <p:spPr>
          <a:xfrm>
            <a:off x="3022286" y="3193173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20"/>
          </p:nvPr>
        </p:nvSpPr>
        <p:spPr>
          <a:xfrm>
            <a:off x="3022286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1"/>
          </p:nvPr>
        </p:nvSpPr>
        <p:spPr>
          <a:xfrm>
            <a:off x="5128520" y="3193173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22"/>
          </p:nvPr>
        </p:nvSpPr>
        <p:spPr>
          <a:xfrm>
            <a:off x="5128520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23"/>
          </p:nvPr>
        </p:nvSpPr>
        <p:spPr>
          <a:xfrm>
            <a:off x="7227281" y="3193173"/>
            <a:ext cx="1931670" cy="2226763"/>
          </a:xfrm>
        </p:spPr>
        <p:txBody>
          <a:bodyPr lIns="146304" rIns="146304"/>
          <a:lstStyle>
            <a:lvl1pPr algn="ctr">
              <a:defRPr sz="1788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24"/>
          </p:nvPr>
        </p:nvSpPr>
        <p:spPr>
          <a:xfrm>
            <a:off x="7227281" y="2276872"/>
            <a:ext cx="1931670" cy="840230"/>
          </a:xfrm>
        </p:spPr>
        <p:txBody>
          <a:bodyPr lIns="146304" rIns="146304"/>
          <a:lstStyle>
            <a:lvl1pPr marL="0" algn="ctr" defTabSz="742950" rtl="0" eaLnBrk="1" latinLnBrk="0" hangingPunct="1">
              <a:defRPr lang="en-US" sz="4388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1788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463"/>
            </a:lvl3pPr>
            <a:lvl4pPr algn="ctr">
              <a:defRPr sz="1463">
                <a:latin typeface="+mn-lt"/>
              </a:defRPr>
            </a:lvl4pPr>
            <a:lvl5pPr algn="ctr">
              <a:defRPr sz="13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5"/>
          </p:nvPr>
        </p:nvSpPr>
        <p:spPr>
          <a:xfrm>
            <a:off x="6191253" y="173060"/>
            <a:ext cx="2674939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3124FBAB-D091-4C6E-81A7-A0395F8CD4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/>
          <p:cNvGrpSpPr>
            <a:grpSpLocks/>
          </p:cNvGrpSpPr>
          <p:nvPr userDrawn="1"/>
        </p:nvGrpSpPr>
        <p:grpSpPr bwMode="auto">
          <a:xfrm>
            <a:off x="5530850" y="3197"/>
            <a:ext cx="4375150" cy="1101725"/>
            <a:chOff x="5334000" y="-37306"/>
            <a:chExt cx="3281716" cy="895350"/>
          </a:xfrm>
        </p:grpSpPr>
        <p:pic>
          <p:nvPicPr>
            <p:cNvPr id="5" name="Graphic 11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48301" y="-37306"/>
              <a:ext cx="316741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Graphic 12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0" y="-37306"/>
              <a:ext cx="81915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25655"/>
            <a:ext cx="8370570" cy="571500"/>
          </a:xfrm>
        </p:spPr>
        <p:txBody>
          <a:bodyPr/>
          <a:lstStyle>
            <a:lvl1pPr marL="52007" indent="0">
              <a:buFont typeface="Arial" panose="020B0604020202020204" pitchFamily="34" charset="0"/>
              <a:buNone/>
              <a:defRPr sz="1625"/>
            </a:lvl1pPr>
            <a:lvl2pPr marL="436483" indent="0">
              <a:buNone/>
              <a:defRPr/>
            </a:lvl2pPr>
            <a:lvl3pPr marL="713232" indent="0">
              <a:buNone/>
              <a:defRPr/>
            </a:lvl3pPr>
            <a:lvl4pPr marL="943547" indent="0">
              <a:buNone/>
              <a:defRPr/>
            </a:lvl4pPr>
            <a:lvl5pPr marL="1129284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BF97103F-19C5-4C0A-92D2-3CF6BAFEBE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722441"/>
            <a:ext cx="4375150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722441"/>
            <a:ext cx="4375150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6273800" y="173060"/>
            <a:ext cx="2551114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861437" y="173060"/>
            <a:ext cx="544513" cy="301625"/>
          </a:xfrm>
        </p:spPr>
        <p:txBody>
          <a:bodyPr/>
          <a:lstStyle>
            <a:lvl1pPr eaLnBrk="0" hangingPunct="0">
              <a:defRPr/>
            </a:lvl1pPr>
          </a:lstStyle>
          <a:p>
            <a:fld id="{185F856B-E397-4159-9152-C647E0517B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3" y="1722441"/>
            <a:ext cx="2409973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53551" y="1708843"/>
            <a:ext cx="3120261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6522079" y="1708843"/>
            <a:ext cx="3120261" cy="4525963"/>
          </a:xfrm>
        </p:spPr>
        <p:txBody>
          <a:bodyPr/>
          <a:lstStyle>
            <a:lvl1pPr>
              <a:defRPr sz="2113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>
          <a:xfrm>
            <a:off x="6273800" y="173060"/>
            <a:ext cx="2551114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8861437" y="173060"/>
            <a:ext cx="544513" cy="301625"/>
          </a:xfrm>
        </p:spPr>
        <p:txBody>
          <a:bodyPr/>
          <a:lstStyle>
            <a:lvl1pPr eaLnBrk="0" hangingPunct="0">
              <a:defRPr/>
            </a:lvl1pPr>
          </a:lstStyle>
          <a:p>
            <a:fld id="{A2E5D3E1-FAC8-4A41-83BC-70EDB74F2B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44" y="1295400"/>
            <a:ext cx="990600" cy="5015864"/>
          </a:xfrm>
        </p:spPr>
        <p:txBody>
          <a:bodyPr vert="vert270" anchor="b"/>
          <a:lstStyle>
            <a:lvl1pPr marL="0" marR="14859" algn="r">
              <a:spcBef>
                <a:spcPts val="0"/>
              </a:spcBef>
              <a:buNone/>
              <a:defRPr sz="2356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0511" y="1295400"/>
            <a:ext cx="2641600" cy="501586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138"/>
            </a:lvl1pPr>
            <a:lvl2pPr>
              <a:buNone/>
              <a:defRPr sz="975"/>
            </a:lvl2pPr>
            <a:lvl3pPr>
              <a:buNone/>
              <a:defRPr sz="813"/>
            </a:lvl3pPr>
            <a:lvl4pPr>
              <a:buNone/>
              <a:defRPr sz="731"/>
            </a:lvl4pPr>
            <a:lvl5pPr>
              <a:buNone/>
              <a:defRPr sz="73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521" y="1295400"/>
            <a:ext cx="5715762" cy="5013960"/>
          </a:xfrm>
        </p:spPr>
        <p:txBody>
          <a:bodyPr/>
          <a:lstStyle>
            <a:lvl1pPr>
              <a:spcBef>
                <a:spcPts val="0"/>
              </a:spcBef>
              <a:defRPr sz="2275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6356350" y="173060"/>
            <a:ext cx="2517775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975"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874137" y="173060"/>
            <a:ext cx="544513" cy="301625"/>
          </a:xfrm>
        </p:spPr>
        <p:txBody>
          <a:bodyPr/>
          <a:lstStyle>
            <a:lvl1pPr eaLnBrk="0" hangingPunct="0">
              <a:defRPr/>
            </a:lvl1pPr>
          </a:lstStyle>
          <a:p>
            <a:fld id="{6E1B11DE-A966-4D33-BF36-8F6658F2A66D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иаграмма 4"/>
          <p:cNvSpPr>
            <a:spLocks noGrp="1"/>
          </p:cNvSpPr>
          <p:nvPr>
            <p:ph type="chart" sz="quarter" idx="12"/>
          </p:nvPr>
        </p:nvSpPr>
        <p:spPr>
          <a:xfrm>
            <a:off x="4953005" y="1219200"/>
            <a:ext cx="4724400" cy="15240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6" name="Диаграмма 4"/>
          <p:cNvSpPr>
            <a:spLocks noGrp="1"/>
          </p:cNvSpPr>
          <p:nvPr>
            <p:ph type="chart" sz="quarter" idx="13"/>
          </p:nvPr>
        </p:nvSpPr>
        <p:spPr>
          <a:xfrm>
            <a:off x="4953005" y="3124200"/>
            <a:ext cx="4724400" cy="15240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7" name="Диаграмма 4"/>
          <p:cNvSpPr>
            <a:spLocks noGrp="1"/>
          </p:cNvSpPr>
          <p:nvPr>
            <p:ph type="chart" sz="quarter" idx="14"/>
          </p:nvPr>
        </p:nvSpPr>
        <p:spPr>
          <a:xfrm>
            <a:off x="4953005" y="4999383"/>
            <a:ext cx="4724400" cy="15240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5"/>
          </p:nvPr>
        </p:nvSpPr>
        <p:spPr>
          <a:xfrm>
            <a:off x="361122" y="1219200"/>
            <a:ext cx="4114800" cy="1522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Текст 14"/>
          <p:cNvSpPr>
            <a:spLocks noGrp="1"/>
          </p:cNvSpPr>
          <p:nvPr>
            <p:ph type="body" sz="quarter" idx="16"/>
          </p:nvPr>
        </p:nvSpPr>
        <p:spPr>
          <a:xfrm>
            <a:off x="361122" y="3124200"/>
            <a:ext cx="4114800" cy="1522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Текст 14"/>
          <p:cNvSpPr>
            <a:spLocks noGrp="1"/>
          </p:cNvSpPr>
          <p:nvPr>
            <p:ph type="body" sz="quarter" idx="17"/>
          </p:nvPr>
        </p:nvSpPr>
        <p:spPr>
          <a:xfrm>
            <a:off x="361122" y="4999383"/>
            <a:ext cx="4114800" cy="1522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8"/>
          </p:nvPr>
        </p:nvSpPr>
        <p:spPr>
          <a:xfrm>
            <a:off x="6191253" y="173060"/>
            <a:ext cx="2674939" cy="3016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72513101-BD49-4612-AD08-E2421F9A18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906000" cy="1484784"/>
          </a:xfrm>
          <a:prstGeom prst="rect">
            <a:avLst/>
          </a:prstGeom>
          <a:solidFill>
            <a:srgbClr val="EB8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4648200"/>
            <a:ext cx="9906000" cy="2209800"/>
          </a:xfrm>
          <a:prstGeom prst="rect">
            <a:avLst/>
          </a:prstGeom>
          <a:solidFill>
            <a:srgbClr val="605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44488" y="4797152"/>
            <a:ext cx="9217024" cy="1080120"/>
          </a:xfrm>
        </p:spPr>
        <p:txBody>
          <a:bodyPr>
            <a:normAutofit/>
          </a:bodyPr>
          <a:lstStyle>
            <a:lvl1pPr>
              <a:defRPr sz="4000" b="1">
                <a:solidFill>
                  <a:schemeClr val="bg1"/>
                </a:solidFill>
                <a:latin typeface="Sylfae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 descr="Backup_of_logo.geo.png_whit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4486951" cy="1066800"/>
          </a:xfrm>
          <a:prstGeom prst="rect">
            <a:avLst/>
          </a:prstGeom>
        </p:spPr>
      </p:pic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280592" y="5949280"/>
            <a:ext cx="7128792" cy="72008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EB8A1B"/>
                </a:solidFill>
                <a:latin typeface="Sylfaen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0" y="1557338"/>
            <a:ext cx="9906000" cy="3024187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705600"/>
            <a:ext cx="9906000" cy="152400"/>
          </a:xfrm>
          <a:prstGeom prst="rect">
            <a:avLst/>
          </a:prstGeom>
          <a:solidFill>
            <a:srgbClr val="605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1556792"/>
            <a:ext cx="9906000" cy="50726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228600" y="1700808"/>
            <a:ext cx="4652392" cy="4776192"/>
          </a:xfrm>
        </p:spPr>
        <p:txBody>
          <a:bodyPr/>
          <a:lstStyle>
            <a:lvl1pPr>
              <a:defRPr>
                <a:latin typeface="Sylfaen" pitchFamily="18" charset="0"/>
              </a:defRPr>
            </a:lvl1pPr>
            <a:lvl2pPr>
              <a:defRPr>
                <a:latin typeface="Sylfaen" pitchFamily="18" charset="0"/>
              </a:defRPr>
            </a:lvl2pPr>
            <a:lvl3pPr>
              <a:defRPr>
                <a:latin typeface="Sylfaen" pitchFamily="18" charset="0"/>
              </a:defRPr>
            </a:lvl3pPr>
            <a:lvl4pPr>
              <a:defRPr>
                <a:latin typeface="Sylfaen" pitchFamily="18" charset="0"/>
              </a:defRPr>
            </a:lvl4pPr>
            <a:lvl5pPr>
              <a:defRPr>
                <a:latin typeface="Sylfaen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5"/>
          </p:nvPr>
        </p:nvSpPr>
        <p:spPr>
          <a:xfrm>
            <a:off x="5025008" y="1700808"/>
            <a:ext cx="4652392" cy="4779640"/>
          </a:xfrm>
        </p:spPr>
        <p:txBody>
          <a:bodyPr/>
          <a:lstStyle>
            <a:lvl1pPr>
              <a:defRPr>
                <a:latin typeface="Sylfaen" pitchFamily="18" charset="0"/>
              </a:defRPr>
            </a:lvl1pPr>
            <a:lvl2pPr>
              <a:defRPr>
                <a:latin typeface="Sylfaen" pitchFamily="18" charset="0"/>
              </a:defRPr>
            </a:lvl2pPr>
            <a:lvl3pPr>
              <a:defRPr>
                <a:latin typeface="Sylfaen" pitchFamily="18" charset="0"/>
              </a:defRPr>
            </a:lvl3pPr>
            <a:lvl4pPr>
              <a:defRPr>
                <a:latin typeface="Sylfaen" pitchFamily="18" charset="0"/>
              </a:defRPr>
            </a:lvl4pPr>
            <a:lvl5pPr>
              <a:defRPr>
                <a:latin typeface="Sylfaen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0" y="0"/>
            <a:ext cx="9906000" cy="1484784"/>
          </a:xfrm>
          <a:prstGeom prst="rect">
            <a:avLst/>
          </a:prstGeom>
          <a:solidFill>
            <a:srgbClr val="EB8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00472" y="274638"/>
            <a:ext cx="9505056" cy="11430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Sylfaen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 userDrawn="1"/>
        </p:nvGrpSpPr>
        <p:grpSpPr bwMode="auto">
          <a:xfrm>
            <a:off x="0" y="-11113"/>
            <a:ext cx="9906000" cy="6515101"/>
            <a:chOff x="-1" y="-10825"/>
            <a:chExt cx="9144002" cy="6515395"/>
          </a:xfrm>
        </p:grpSpPr>
        <p:pic>
          <p:nvPicPr>
            <p:cNvPr id="5" name="Graphic 10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-10825"/>
              <a:ext cx="3429000" cy="318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Graphic 11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5401" y="-10825"/>
              <a:ext cx="7848600" cy="352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Graphic 12"/>
            <p:cNvPicPr>
              <a:picLocks noChangeAspect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31825" y="2232482"/>
              <a:ext cx="1282976" cy="1108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Graphic 13"/>
            <p:cNvPicPr>
              <a:picLocks noChangeAspect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1" y="2962082"/>
              <a:ext cx="2757625" cy="354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Graphic 14"/>
            <p:cNvPicPr>
              <a:picLocks noChangeAspect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" y="2313169"/>
              <a:ext cx="2259131" cy="2895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549652" y="1213334"/>
            <a:ext cx="5770761" cy="1425577"/>
          </a:xfrm>
        </p:spPr>
        <p:txBody>
          <a:bodyPr anchor="b"/>
          <a:lstStyle>
            <a:lvl1pPr algn="r">
              <a:defRPr sz="3656" b="1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118102" y="3849678"/>
            <a:ext cx="4202311" cy="1234575"/>
          </a:xfrm>
          <a:noFill/>
        </p:spPr>
        <p:txBody>
          <a:bodyPr/>
          <a:lstStyle>
            <a:lvl1pPr marL="0" marR="29718" indent="0" algn="l">
              <a:spcBef>
                <a:spcPts val="0"/>
              </a:spcBef>
              <a:buNone/>
              <a:defRPr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 marL="371475" indent="0" algn="ctr">
              <a:buNone/>
            </a:lvl2pPr>
            <a:lvl3pPr marL="742950" indent="0" algn="ctr">
              <a:buNone/>
            </a:lvl3pPr>
            <a:lvl4pPr marL="1114425" indent="0" algn="ctr">
              <a:buNone/>
            </a:lvl4pPr>
            <a:lvl5pPr marL="1485900" indent="0" algn="ctr">
              <a:buNone/>
            </a:lvl5pPr>
            <a:lvl6pPr marL="1857375" indent="0" algn="ctr">
              <a:buNone/>
            </a:lvl6pPr>
            <a:lvl7pPr marL="2228850" indent="0" algn="ctr">
              <a:buNone/>
            </a:lvl7pPr>
            <a:lvl8pPr marL="2600325" indent="0" algn="ctr">
              <a:buNone/>
            </a:lvl8pPr>
            <a:lvl9pPr marL="29718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Date Placeholder 27"/>
          <p:cNvSpPr>
            <a:spLocks noGrp="1"/>
          </p:cNvSpPr>
          <p:nvPr>
            <p:ph type="dt" sz="half" idx="10"/>
          </p:nvPr>
        </p:nvSpPr>
        <p:spPr>
          <a:xfrm>
            <a:off x="3046414" y="6321435"/>
            <a:ext cx="6273800" cy="365125"/>
          </a:xfrm>
          <a:prstGeom prst="rect">
            <a:avLst/>
          </a:prstGeom>
        </p:spPr>
        <p:txBody>
          <a:bodyPr tIns="0" bIns="0" anchor="t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13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046414" y="5959485"/>
            <a:ext cx="6273800" cy="365125"/>
          </a:xfrm>
        </p:spPr>
        <p:txBody>
          <a:bodyPr tIns="0" bIns="0"/>
          <a:lstStyle>
            <a:lvl1pPr algn="r">
              <a:defRPr sz="894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 userDrawn="1"/>
        </p:nvGrpSpPr>
        <p:grpSpPr bwMode="auto">
          <a:xfrm>
            <a:off x="0" y="-11113"/>
            <a:ext cx="9906000" cy="6515101"/>
            <a:chOff x="-1" y="-10825"/>
            <a:chExt cx="9144002" cy="6515395"/>
          </a:xfrm>
        </p:grpSpPr>
        <p:pic>
          <p:nvPicPr>
            <p:cNvPr id="5" name="Graphic 10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-10825"/>
              <a:ext cx="3429000" cy="318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Graphic 11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5401" y="-10825"/>
              <a:ext cx="7848600" cy="352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Graphic 13"/>
            <p:cNvPicPr>
              <a:picLocks noChangeAspect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" y="2962082"/>
              <a:ext cx="2757625" cy="354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Graphic 14"/>
            <p:cNvPicPr>
              <a:picLocks noChangeAspect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" y="2313169"/>
              <a:ext cx="2259131" cy="2895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549652" y="1213334"/>
            <a:ext cx="5770761" cy="1425577"/>
          </a:xfrm>
        </p:spPr>
        <p:txBody>
          <a:bodyPr anchor="b"/>
          <a:lstStyle>
            <a:lvl1pPr algn="r">
              <a:defRPr sz="3656" b="1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118102" y="3849678"/>
            <a:ext cx="4202311" cy="1234575"/>
          </a:xfrm>
          <a:noFill/>
        </p:spPr>
        <p:txBody>
          <a:bodyPr/>
          <a:lstStyle>
            <a:lvl1pPr marL="0" marR="29718" indent="0" algn="l">
              <a:spcBef>
                <a:spcPts val="0"/>
              </a:spcBef>
              <a:buNone/>
              <a:defRPr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 marL="371475" indent="0" algn="ctr">
              <a:buNone/>
            </a:lvl2pPr>
            <a:lvl3pPr marL="742950" indent="0" algn="ctr">
              <a:buNone/>
            </a:lvl3pPr>
            <a:lvl4pPr marL="1114425" indent="0" algn="ctr">
              <a:buNone/>
            </a:lvl4pPr>
            <a:lvl5pPr marL="1485900" indent="0" algn="ctr">
              <a:buNone/>
            </a:lvl5pPr>
            <a:lvl6pPr marL="1857375" indent="0" algn="ctr">
              <a:buNone/>
            </a:lvl6pPr>
            <a:lvl7pPr marL="2228850" indent="0" algn="ctr">
              <a:buNone/>
            </a:lvl7pPr>
            <a:lvl8pPr marL="2600325" indent="0" algn="ctr">
              <a:buNone/>
            </a:lvl8pPr>
            <a:lvl9pPr marL="29718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>
          <a:xfrm>
            <a:off x="3046414" y="6321435"/>
            <a:ext cx="6273800" cy="365125"/>
          </a:xfrm>
          <a:prstGeom prst="rect">
            <a:avLst/>
          </a:prstGeom>
        </p:spPr>
        <p:txBody>
          <a:bodyPr tIns="0" bIns="0" anchor="t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13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046414" y="5959485"/>
            <a:ext cx="6273800" cy="365125"/>
          </a:xfrm>
        </p:spPr>
        <p:txBody>
          <a:bodyPr tIns="0" bIns="0"/>
          <a:lstStyle>
            <a:lvl1pPr algn="r">
              <a:defRPr sz="894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65395"/>
            <a:ext cx="5283200" cy="79930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191253" y="173048"/>
            <a:ext cx="2674939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F0F25AE-F771-4A21-88C6-15197EA495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иаграмма 4"/>
          <p:cNvSpPr>
            <a:spLocks noGrp="1"/>
          </p:cNvSpPr>
          <p:nvPr>
            <p:ph type="chart" sz="quarter" idx="12"/>
          </p:nvPr>
        </p:nvSpPr>
        <p:spPr>
          <a:xfrm>
            <a:off x="4953005" y="1219200"/>
            <a:ext cx="4724400" cy="15240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6" name="Диаграмма 4"/>
          <p:cNvSpPr>
            <a:spLocks noGrp="1"/>
          </p:cNvSpPr>
          <p:nvPr>
            <p:ph type="chart" sz="quarter" idx="13"/>
          </p:nvPr>
        </p:nvSpPr>
        <p:spPr>
          <a:xfrm>
            <a:off x="4953005" y="3124200"/>
            <a:ext cx="4724400" cy="15240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7" name="Диаграмма 4"/>
          <p:cNvSpPr>
            <a:spLocks noGrp="1"/>
          </p:cNvSpPr>
          <p:nvPr>
            <p:ph type="chart" sz="quarter" idx="14"/>
          </p:nvPr>
        </p:nvSpPr>
        <p:spPr>
          <a:xfrm>
            <a:off x="4953005" y="4999383"/>
            <a:ext cx="4724400" cy="15240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5"/>
          </p:nvPr>
        </p:nvSpPr>
        <p:spPr>
          <a:xfrm>
            <a:off x="361122" y="1219200"/>
            <a:ext cx="4114800" cy="1522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Текст 14"/>
          <p:cNvSpPr>
            <a:spLocks noGrp="1"/>
          </p:cNvSpPr>
          <p:nvPr>
            <p:ph type="body" sz="quarter" idx="16"/>
          </p:nvPr>
        </p:nvSpPr>
        <p:spPr>
          <a:xfrm>
            <a:off x="361122" y="3124200"/>
            <a:ext cx="4114800" cy="1522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Текст 14"/>
          <p:cNvSpPr>
            <a:spLocks noGrp="1"/>
          </p:cNvSpPr>
          <p:nvPr>
            <p:ph type="body" sz="quarter" idx="17"/>
          </p:nvPr>
        </p:nvSpPr>
        <p:spPr>
          <a:xfrm>
            <a:off x="361122" y="4999383"/>
            <a:ext cx="4114800" cy="1522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8"/>
          </p:nvPr>
        </p:nvSpPr>
        <p:spPr>
          <a:xfrm>
            <a:off x="6191253" y="173048"/>
            <a:ext cx="2674939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fld id="{7F549376-D886-40B9-9A8F-DB71D9CF3B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0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18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image" Target="../media/image1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5530850" y="3177"/>
            <a:ext cx="4375150" cy="1101725"/>
            <a:chOff x="5334000" y="-37306"/>
            <a:chExt cx="3281716" cy="895350"/>
          </a:xfrm>
        </p:grpSpPr>
        <p:pic>
          <p:nvPicPr>
            <p:cNvPr id="1033" name="Graphic 17"/>
            <p:cNvPicPr>
              <a:picLocks noChangeAspect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448301" y="-37306"/>
              <a:ext cx="316741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" name="Graphic 18"/>
            <p:cNvPicPr>
              <a:picLocks noChangeAspect="1"/>
            </p:cNvPicPr>
            <p:nvPr userDrawn="1"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34000" y="-37306"/>
              <a:ext cx="81915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7" name="Title Placeholder 21"/>
          <p:cNvSpPr>
            <a:spLocks noGrp="1"/>
          </p:cNvSpPr>
          <p:nvPr>
            <p:ph type="title"/>
          </p:nvPr>
        </p:nvSpPr>
        <p:spPr bwMode="auto">
          <a:xfrm>
            <a:off x="506414" y="381002"/>
            <a:ext cx="5024437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8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5300" y="1566863"/>
            <a:ext cx="8915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356351" y="174625"/>
            <a:ext cx="2397125" cy="300038"/>
          </a:xfrm>
          <a:prstGeom prst="rect">
            <a:avLst/>
          </a:prstGeom>
        </p:spPr>
        <p:txBody>
          <a:bodyPr vert="horz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75">
                <a:solidFill>
                  <a:srgbClr val="262626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866188" y="173040"/>
            <a:ext cx="544512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900" b="1">
                <a:solidFill>
                  <a:srgbClr val="262626"/>
                </a:solidFill>
              </a:defRPr>
            </a:lvl1pPr>
          </a:lstStyle>
          <a:p>
            <a:fld id="{19B0EE12-7D19-428B-BFA0-CA502960C0F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31" name="Graphic 20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307015"/>
            <a:ext cx="132080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Graphic 26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17462" y="4545015"/>
            <a:ext cx="1352551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2" r:id="rId5"/>
  </p:sldLayoutIdLst>
  <p:txStyles>
    <p:titleStyle>
      <a:lvl1pPr marL="147638" algn="l" rtl="0" eaLnBrk="1" fontAlgn="base" hangingPunct="1">
        <a:spcBef>
          <a:spcPct val="0"/>
        </a:spcBef>
        <a:spcAft>
          <a:spcPct val="0"/>
        </a:spcAft>
        <a:defRPr sz="3200" b="1" kern="1200">
          <a:ln w="6350">
            <a:noFill/>
          </a:ln>
          <a:solidFill>
            <a:schemeClr val="accent1"/>
          </a:solidFill>
          <a:latin typeface="+mj-lt"/>
          <a:ea typeface="+mj-ea"/>
          <a:cs typeface="+mj-cs"/>
        </a:defRPr>
      </a:lvl1pPr>
      <a:lvl2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2pPr>
      <a:lvl3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3pPr>
      <a:lvl4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4pPr>
      <a:lvl5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5pPr>
      <a:lvl6pPr marL="6048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6pPr>
      <a:lvl7pPr marL="10620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7pPr>
      <a:lvl8pPr marL="15192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8pPr>
      <a:lvl9pPr marL="19764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9pPr>
    </p:titleStyle>
    <p:bodyStyle>
      <a:lvl1pPr marL="363538" indent="-311150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SzPct val="80000"/>
        <a:buFont typeface="Arial" charset="0"/>
        <a:buChar char="•"/>
        <a:defRPr sz="2200" kern="1200">
          <a:solidFill>
            <a:schemeClr val="bg2"/>
          </a:solidFill>
          <a:latin typeface="+mn-lt"/>
          <a:ea typeface="+mn-ea"/>
          <a:cs typeface="+mn-cs"/>
        </a:defRPr>
      </a:lvl1pPr>
      <a:lvl2pPr marL="668338" indent="-231775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SzPct val="95000"/>
        <a:buFont typeface="Arial" charset="0"/>
        <a:buChar char="•"/>
        <a:defRPr sz="1900" kern="1200">
          <a:solidFill>
            <a:schemeClr val="bg2"/>
          </a:solidFill>
          <a:latin typeface="+mn-lt"/>
          <a:ea typeface="+mn-ea"/>
          <a:cs typeface="+mn-cs"/>
        </a:defRPr>
      </a:lvl2pPr>
      <a:lvl3pPr marL="898525" indent="-185738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1114425" indent="-169863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1300163" indent="-169863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5pPr>
      <a:lvl6pPr marL="1485900" indent="-170879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1693926" indent="-170879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857375" indent="-14859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043113" indent="-14859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5530850" y="3181"/>
            <a:ext cx="4375150" cy="1101725"/>
            <a:chOff x="5334000" y="-37306"/>
            <a:chExt cx="3281716" cy="895350"/>
          </a:xfrm>
        </p:grpSpPr>
        <p:pic>
          <p:nvPicPr>
            <p:cNvPr id="2057" name="Graphic 17"/>
            <p:cNvPicPr>
              <a:picLocks noChangeAspect="1"/>
            </p:cNvPicPr>
            <p:nvPr userDrawn="1"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48301" y="-37306"/>
              <a:ext cx="316741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Graphic 18"/>
            <p:cNvPicPr>
              <a:picLocks noChangeAspect="1"/>
            </p:cNvPicPr>
            <p:nvPr userDrawn="1"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334000" y="-37306"/>
              <a:ext cx="81915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1" name="Title Placeholder 21"/>
          <p:cNvSpPr>
            <a:spLocks noGrp="1"/>
          </p:cNvSpPr>
          <p:nvPr>
            <p:ph type="title"/>
          </p:nvPr>
        </p:nvSpPr>
        <p:spPr bwMode="auto">
          <a:xfrm>
            <a:off x="506414" y="381006"/>
            <a:ext cx="5024437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2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5300" y="1566863"/>
            <a:ext cx="8915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356353" y="174625"/>
            <a:ext cx="2397125" cy="300038"/>
          </a:xfrm>
          <a:prstGeom prst="rect">
            <a:avLst/>
          </a:prstGeom>
        </p:spPr>
        <p:txBody>
          <a:bodyPr vert="horz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75">
                <a:solidFill>
                  <a:srgbClr val="262626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866188" y="173044"/>
            <a:ext cx="544512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900" b="1">
                <a:solidFill>
                  <a:srgbClr val="262626"/>
                </a:solidFill>
              </a:defRPr>
            </a:lvl1pPr>
          </a:lstStyle>
          <a:p>
            <a:fld id="{D98C260F-E8CD-4DEA-877C-1213AC0C5E7A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2055" name="Graphic 20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307019"/>
            <a:ext cx="132080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Graphic 26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7462" y="4545019"/>
            <a:ext cx="1352551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</p:sldLayoutIdLst>
  <p:hf sldNum="0" hdr="0" ftr="0" dt="0"/>
  <p:txStyles>
    <p:titleStyle>
      <a:lvl1pPr marL="147638" algn="l" rtl="0" eaLnBrk="1" fontAlgn="base" hangingPunct="1">
        <a:spcBef>
          <a:spcPct val="0"/>
        </a:spcBef>
        <a:spcAft>
          <a:spcPct val="0"/>
        </a:spcAft>
        <a:defRPr sz="3200" b="1" kern="1200">
          <a:ln w="6350">
            <a:noFill/>
          </a:ln>
          <a:solidFill>
            <a:schemeClr val="accent1"/>
          </a:solidFill>
          <a:latin typeface="+mj-lt"/>
          <a:ea typeface="+mj-ea"/>
          <a:cs typeface="+mj-cs"/>
        </a:defRPr>
      </a:lvl1pPr>
      <a:lvl2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2pPr>
      <a:lvl3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3pPr>
      <a:lvl4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4pPr>
      <a:lvl5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5pPr>
      <a:lvl6pPr marL="6048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6pPr>
      <a:lvl7pPr marL="10620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7pPr>
      <a:lvl8pPr marL="15192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8pPr>
      <a:lvl9pPr marL="19764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anose="020B0502040204020203" pitchFamily="34" charset="0"/>
        </a:defRPr>
      </a:lvl9pPr>
    </p:titleStyle>
    <p:bodyStyle>
      <a:lvl1pPr marL="363538" indent="-311150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SzPct val="80000"/>
        <a:buFont typeface="Arial" charset="0"/>
        <a:buChar char="•"/>
        <a:defRPr sz="2200" kern="1200">
          <a:solidFill>
            <a:schemeClr val="bg2"/>
          </a:solidFill>
          <a:latin typeface="+mn-lt"/>
          <a:ea typeface="+mn-ea"/>
          <a:cs typeface="+mn-cs"/>
        </a:defRPr>
      </a:lvl1pPr>
      <a:lvl2pPr marL="668338" indent="-231775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SzPct val="95000"/>
        <a:buFont typeface="Arial" charset="0"/>
        <a:buChar char="•"/>
        <a:defRPr sz="1900" kern="1200">
          <a:solidFill>
            <a:schemeClr val="bg2"/>
          </a:solidFill>
          <a:latin typeface="+mn-lt"/>
          <a:ea typeface="+mn-ea"/>
          <a:cs typeface="+mn-cs"/>
        </a:defRPr>
      </a:lvl2pPr>
      <a:lvl3pPr marL="898525" indent="-185738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1114425" indent="-169863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1300163" indent="-169863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5pPr>
      <a:lvl6pPr marL="1485900" indent="-170879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1693926" indent="-170879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857375" indent="-14859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043113" indent="-14859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5530850" y="3185"/>
            <a:ext cx="4375150" cy="1101725"/>
            <a:chOff x="5334000" y="-37306"/>
            <a:chExt cx="3281716" cy="895350"/>
          </a:xfrm>
        </p:grpSpPr>
        <p:pic>
          <p:nvPicPr>
            <p:cNvPr id="3081" name="Graphic 17"/>
            <p:cNvPicPr>
              <a:picLocks noChangeAspect="1"/>
            </p:cNvPicPr>
            <p:nvPr userDrawn="1"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448301" y="-37306"/>
              <a:ext cx="316741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2" name="Graphic 18"/>
            <p:cNvPicPr>
              <a:picLocks noChangeAspect="1"/>
            </p:cNvPicPr>
            <p:nvPr userDrawn="1"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334000" y="-37306"/>
              <a:ext cx="81915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506414" y="381010"/>
            <a:ext cx="5024437" cy="676275"/>
          </a:xfrm>
          <a:prstGeom prst="rect">
            <a:avLst/>
          </a:prstGeom>
        </p:spPr>
        <p:txBody>
          <a:bodyPr vert="horz" lIns="0" rIns="0" anchor="ctr">
            <a:noAutofit/>
          </a:bodyPr>
          <a:lstStyle/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95300" y="1566863"/>
            <a:ext cx="89154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356355" y="174625"/>
            <a:ext cx="2397125" cy="300038"/>
          </a:xfrm>
          <a:prstGeom prst="rect">
            <a:avLst/>
          </a:prstGeom>
        </p:spPr>
        <p:txBody>
          <a:bodyPr vert="horz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75" smtClean="0">
                <a:solidFill>
                  <a:srgbClr val="262626"/>
                </a:solidFill>
                <a:latin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866188" y="173048"/>
            <a:ext cx="544512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900" b="1">
                <a:solidFill>
                  <a:srgbClr val="262626"/>
                </a:solidFill>
              </a:defRPr>
            </a:lvl1pPr>
          </a:lstStyle>
          <a:p>
            <a:fld id="{7B1AA9C7-ACBF-4E36-8C1D-E0C956BF8FBC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3079" name="Graphic 20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5307023"/>
            <a:ext cx="132080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Graphic 2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7462" y="4545023"/>
            <a:ext cx="1352551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p:hf sldNum="0" hdr="0" ftr="0" dt="0"/>
  <p:txStyles>
    <p:titleStyle>
      <a:lvl1pPr marL="147638" algn="l" rtl="0" eaLnBrk="1" fontAlgn="base" hangingPunct="1">
        <a:spcBef>
          <a:spcPct val="0"/>
        </a:spcBef>
        <a:spcAft>
          <a:spcPct val="0"/>
        </a:spcAft>
        <a:defRPr sz="3200" b="1" kern="1200">
          <a:ln w="6350">
            <a:noFill/>
          </a:ln>
          <a:solidFill>
            <a:schemeClr val="accent1"/>
          </a:solidFill>
          <a:latin typeface="+mj-lt"/>
          <a:ea typeface="+mj-ea"/>
          <a:cs typeface="+mj-cs"/>
        </a:defRPr>
      </a:lvl1pPr>
      <a:lvl2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2pPr>
      <a:lvl3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3pPr>
      <a:lvl4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4pPr>
      <a:lvl5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5pPr>
      <a:lvl6pPr marL="6048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6pPr>
      <a:lvl7pPr marL="10620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7pPr>
      <a:lvl8pPr marL="15192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8pPr>
      <a:lvl9pPr marL="19764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9pPr>
    </p:titleStyle>
    <p:bodyStyle>
      <a:lvl1pPr marL="363538" indent="-311150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SzPct val="80000"/>
        <a:buFont typeface="Arial" charset="0"/>
        <a:buChar char="•"/>
        <a:defRPr sz="2200" kern="1200">
          <a:solidFill>
            <a:schemeClr val="bg2"/>
          </a:solidFill>
          <a:latin typeface="+mn-lt"/>
          <a:ea typeface="+mn-ea"/>
          <a:cs typeface="+mn-cs"/>
        </a:defRPr>
      </a:lvl1pPr>
      <a:lvl2pPr marL="668338" indent="-231775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SzPct val="95000"/>
        <a:buFont typeface="Arial" charset="0"/>
        <a:buChar char="•"/>
        <a:defRPr sz="1900" kern="1200">
          <a:solidFill>
            <a:schemeClr val="bg2"/>
          </a:solidFill>
          <a:latin typeface="+mn-lt"/>
          <a:ea typeface="+mn-ea"/>
          <a:cs typeface="+mn-cs"/>
        </a:defRPr>
      </a:lvl2pPr>
      <a:lvl3pPr marL="898525" indent="-185738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1114425" indent="-169863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1300163" indent="-169863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5pPr>
      <a:lvl6pPr marL="1485900" indent="-170879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1693926" indent="-170879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857375" indent="-14859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043113" indent="-14859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5530850" y="3189"/>
            <a:ext cx="4375150" cy="1101725"/>
            <a:chOff x="5334000" y="-37306"/>
            <a:chExt cx="3281716" cy="895350"/>
          </a:xfrm>
        </p:grpSpPr>
        <p:pic>
          <p:nvPicPr>
            <p:cNvPr id="4105" name="Graphic 17"/>
            <p:cNvPicPr>
              <a:picLocks noChangeAspect="1"/>
            </p:cNvPicPr>
            <p:nvPr userDrawn="1"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448301" y="-37306"/>
              <a:ext cx="316741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6" name="Graphic 18"/>
            <p:cNvPicPr>
              <a:picLocks noChangeAspect="1"/>
            </p:cNvPicPr>
            <p:nvPr userDrawn="1"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334000" y="-37306"/>
              <a:ext cx="81915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506414" y="381014"/>
            <a:ext cx="5024437" cy="676275"/>
          </a:xfrm>
          <a:prstGeom prst="rect">
            <a:avLst/>
          </a:prstGeom>
        </p:spPr>
        <p:txBody>
          <a:bodyPr vert="horz" lIns="0" rIns="0" anchor="ctr">
            <a:noAutofit/>
          </a:bodyPr>
          <a:lstStyle/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95300" y="1566863"/>
            <a:ext cx="89154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356357" y="174625"/>
            <a:ext cx="2397125" cy="300038"/>
          </a:xfrm>
          <a:prstGeom prst="rect">
            <a:avLst/>
          </a:prstGeom>
        </p:spPr>
        <p:txBody>
          <a:bodyPr vert="horz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75" smtClean="0">
                <a:solidFill>
                  <a:srgbClr val="262626"/>
                </a:solidFill>
                <a:latin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866188" y="173052"/>
            <a:ext cx="544512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900" b="1">
                <a:solidFill>
                  <a:srgbClr val="262626"/>
                </a:solidFill>
              </a:defRPr>
            </a:lvl1pPr>
          </a:lstStyle>
          <a:p>
            <a:fld id="{0AA49E2F-BD6D-4C82-895C-85CF9BD9290E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4103" name="Graphic 20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5307027"/>
            <a:ext cx="132080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Graphic 2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7462" y="4545027"/>
            <a:ext cx="1352551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</p:sldLayoutIdLst>
  <p:hf sldNum="0" hdr="0" ftr="0" dt="0"/>
  <p:txStyles>
    <p:titleStyle>
      <a:lvl1pPr marL="147638" algn="l" rtl="0" eaLnBrk="1" fontAlgn="base" hangingPunct="1">
        <a:spcBef>
          <a:spcPct val="0"/>
        </a:spcBef>
        <a:spcAft>
          <a:spcPct val="0"/>
        </a:spcAft>
        <a:defRPr sz="3200" b="1" kern="1200">
          <a:ln w="6350">
            <a:noFill/>
          </a:ln>
          <a:solidFill>
            <a:schemeClr val="accent1"/>
          </a:solidFill>
          <a:latin typeface="+mj-lt"/>
          <a:ea typeface="+mj-ea"/>
          <a:cs typeface="+mj-cs"/>
        </a:defRPr>
      </a:lvl1pPr>
      <a:lvl2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2pPr>
      <a:lvl3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3pPr>
      <a:lvl4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4pPr>
      <a:lvl5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5pPr>
      <a:lvl6pPr marL="6048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6pPr>
      <a:lvl7pPr marL="10620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7pPr>
      <a:lvl8pPr marL="15192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8pPr>
      <a:lvl9pPr marL="19764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9pPr>
    </p:titleStyle>
    <p:bodyStyle>
      <a:lvl1pPr marL="363538" indent="-311150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SzPct val="80000"/>
        <a:buFont typeface="Arial" charset="0"/>
        <a:buChar char="•"/>
        <a:defRPr sz="2200" kern="1200">
          <a:solidFill>
            <a:schemeClr val="bg2"/>
          </a:solidFill>
          <a:latin typeface="+mn-lt"/>
          <a:ea typeface="+mn-ea"/>
          <a:cs typeface="+mn-cs"/>
        </a:defRPr>
      </a:lvl1pPr>
      <a:lvl2pPr marL="668338" indent="-231775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SzPct val="95000"/>
        <a:buFont typeface="Arial" charset="0"/>
        <a:buChar char="•"/>
        <a:defRPr sz="1900" kern="1200">
          <a:solidFill>
            <a:schemeClr val="bg2"/>
          </a:solidFill>
          <a:latin typeface="+mn-lt"/>
          <a:ea typeface="+mn-ea"/>
          <a:cs typeface="+mn-cs"/>
        </a:defRPr>
      </a:lvl2pPr>
      <a:lvl3pPr marL="898525" indent="-185738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1114425" indent="-169863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1300163" indent="-169863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5pPr>
      <a:lvl6pPr marL="1485900" indent="-170879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1693926" indent="-170879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857375" indent="-14859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043113" indent="-14859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5530850" y="3193"/>
            <a:ext cx="4375150" cy="1101725"/>
            <a:chOff x="5334000" y="-37306"/>
            <a:chExt cx="3281716" cy="895350"/>
          </a:xfrm>
        </p:grpSpPr>
        <p:pic>
          <p:nvPicPr>
            <p:cNvPr id="5129" name="Graphic 17"/>
            <p:cNvPicPr>
              <a:picLocks noChangeAspect="1"/>
            </p:cNvPicPr>
            <p:nvPr userDrawn="1"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48301" y="-37306"/>
              <a:ext cx="316741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0" name="Graphic 18"/>
            <p:cNvPicPr>
              <a:picLocks noChangeAspect="1"/>
            </p:cNvPicPr>
            <p:nvPr userDrawn="1"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334000" y="-37306"/>
              <a:ext cx="81915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506414" y="381018"/>
            <a:ext cx="5024437" cy="676275"/>
          </a:xfrm>
          <a:prstGeom prst="rect">
            <a:avLst/>
          </a:prstGeom>
        </p:spPr>
        <p:txBody>
          <a:bodyPr vert="horz" lIns="0" rIns="0" anchor="ctr">
            <a:noAutofit/>
          </a:bodyPr>
          <a:lstStyle/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95300" y="1566863"/>
            <a:ext cx="89154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356359" y="174625"/>
            <a:ext cx="2397125" cy="300038"/>
          </a:xfrm>
          <a:prstGeom prst="rect">
            <a:avLst/>
          </a:prstGeom>
        </p:spPr>
        <p:txBody>
          <a:bodyPr vert="horz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75" smtClean="0">
                <a:solidFill>
                  <a:srgbClr val="262626"/>
                </a:solidFill>
                <a:latin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866188" y="173056"/>
            <a:ext cx="544512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900" b="1">
                <a:solidFill>
                  <a:srgbClr val="262626"/>
                </a:solidFill>
              </a:defRPr>
            </a:lvl1pPr>
          </a:lstStyle>
          <a:p>
            <a:fld id="{D8110A5E-49B5-40F1-93A8-7A9F9C04C655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5127" name="Graphic 20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307031"/>
            <a:ext cx="132080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Graphic 26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7462" y="4545031"/>
            <a:ext cx="1352551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hf sldNum="0" hdr="0" ftr="0" dt="0"/>
  <p:txStyles>
    <p:titleStyle>
      <a:lvl1pPr marL="147638" algn="l" rtl="0" eaLnBrk="1" fontAlgn="base" hangingPunct="1">
        <a:spcBef>
          <a:spcPct val="0"/>
        </a:spcBef>
        <a:spcAft>
          <a:spcPct val="0"/>
        </a:spcAft>
        <a:defRPr sz="3200" b="1" kern="1200">
          <a:ln w="6350">
            <a:noFill/>
          </a:ln>
          <a:solidFill>
            <a:schemeClr val="accent1"/>
          </a:solidFill>
          <a:latin typeface="+mj-lt"/>
          <a:ea typeface="+mj-ea"/>
          <a:cs typeface="+mj-cs"/>
        </a:defRPr>
      </a:lvl1pPr>
      <a:lvl2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2pPr>
      <a:lvl3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3pPr>
      <a:lvl4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4pPr>
      <a:lvl5pPr marL="1476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5pPr>
      <a:lvl6pPr marL="6048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6pPr>
      <a:lvl7pPr marL="10620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7pPr>
      <a:lvl8pPr marL="15192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8pPr>
      <a:lvl9pPr marL="197643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Segoe UI" pitchFamily="34" charset="0"/>
        </a:defRPr>
      </a:lvl9pPr>
    </p:titleStyle>
    <p:bodyStyle>
      <a:lvl1pPr marL="363538" indent="-311150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SzPct val="80000"/>
        <a:buFont typeface="Arial" charset="0"/>
        <a:buChar char="•"/>
        <a:defRPr sz="2200" kern="1200">
          <a:solidFill>
            <a:schemeClr val="bg2"/>
          </a:solidFill>
          <a:latin typeface="+mn-lt"/>
          <a:ea typeface="+mn-ea"/>
          <a:cs typeface="+mn-cs"/>
        </a:defRPr>
      </a:lvl1pPr>
      <a:lvl2pPr marL="668338" indent="-231775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SzPct val="95000"/>
        <a:buFont typeface="Arial" charset="0"/>
        <a:buChar char="•"/>
        <a:defRPr sz="1900" kern="1200">
          <a:solidFill>
            <a:schemeClr val="bg2"/>
          </a:solidFill>
          <a:latin typeface="+mn-lt"/>
          <a:ea typeface="+mn-ea"/>
          <a:cs typeface="+mn-cs"/>
        </a:defRPr>
      </a:lvl2pPr>
      <a:lvl3pPr marL="898525" indent="-185738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1114425" indent="-169863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1300163" indent="-169863" algn="l" rtl="0" eaLnBrk="1" fontAlgn="base" hangingPunct="1">
        <a:spcBef>
          <a:spcPct val="20000"/>
        </a:spcBef>
        <a:spcAft>
          <a:spcPts val="813"/>
        </a:spcAft>
        <a:buClr>
          <a:schemeClr val="accent1"/>
        </a:buClr>
        <a:buFont typeface="Arial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5pPr>
      <a:lvl6pPr marL="1485900" indent="-170879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1693926" indent="-170879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857375" indent="-14859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043113" indent="-14859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mailto:ishonia@legalaid.g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67050" y="571480"/>
            <a:ext cx="6510350" cy="214314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Sylfaen" pitchFamily="18" charset="0"/>
              </a:rPr>
              <a:t>Development of Child Friendly Legal Aid System in Georgia</a:t>
            </a:r>
            <a:endParaRPr lang="en-US" dirty="0">
              <a:solidFill>
                <a:schemeClr val="bg1"/>
              </a:solidFill>
              <a:latin typeface="Sylfae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52934" y="5143512"/>
            <a:ext cx="5357850" cy="1143008"/>
          </a:xfrm>
        </p:spPr>
        <p:txBody>
          <a:bodyPr>
            <a:normAutofit/>
          </a:bodyPr>
          <a:lstStyle/>
          <a:p>
            <a:endParaRPr lang="en-US" b="1" dirty="0" smtClean="0">
              <a:solidFill>
                <a:schemeClr val="bg1"/>
              </a:solidFill>
              <a:latin typeface="Sylfaen" pitchFamily="18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latin typeface="Sylfaen" pitchFamily="18" charset="0"/>
              </a:rPr>
              <a:t>LEPL Legal Aid Service</a:t>
            </a:r>
            <a:endParaRPr lang="en-US" b="1" dirty="0">
              <a:solidFill>
                <a:schemeClr val="bg1"/>
              </a:solidFill>
              <a:latin typeface="Sylfaen" pitchFamily="18" charset="0"/>
            </a:endParaRPr>
          </a:p>
        </p:txBody>
      </p:sp>
      <p:pic>
        <p:nvPicPr>
          <p:cNvPr id="4" name="Picture 3" descr="legal.sma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02" y="5357826"/>
            <a:ext cx="914400" cy="890210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 bwMode="auto">
          <a:xfrm>
            <a:off x="4167182" y="4143380"/>
            <a:ext cx="350046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29718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813"/>
              </a:spcAft>
              <a:buClr>
                <a:schemeClr val="accent1"/>
              </a:buClr>
              <a:buSzPct val="80000"/>
              <a:buFont typeface="Arial" charset="0"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ylfaen" pitchFamily="18" charset="0"/>
              <a:ea typeface="+mn-ea"/>
              <a:cs typeface="+mn-cs"/>
            </a:endParaRPr>
          </a:p>
          <a:p>
            <a:pPr marL="0" marR="29718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813"/>
              </a:spcAft>
              <a:buClr>
                <a:schemeClr val="accent1"/>
              </a:buClr>
              <a:buSzPct val="80000"/>
              <a:buFont typeface="Arial" charset="0"/>
              <a:buNone/>
              <a:tabLst/>
              <a:defRPr/>
            </a:pPr>
            <a:r>
              <a:rPr kumimoji="0" lang="en-US" sz="2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ylfaen" pitchFamily="18" charset="0"/>
                <a:ea typeface="+mn-ea"/>
                <a:cs typeface="+mn-cs"/>
              </a:rPr>
              <a:t>IRAKLI SHONIA</a:t>
            </a:r>
            <a:endParaRPr kumimoji="0" lang="en-US" sz="2600" b="1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ylfae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4595811" y="4357694"/>
            <a:ext cx="4724602" cy="928694"/>
          </a:xfrm>
        </p:spPr>
        <p:txBody>
          <a:bodyPr/>
          <a:lstStyle/>
          <a:p>
            <a:endParaRPr lang="ka-GE" dirty="0" smtClean="0">
              <a:solidFill>
                <a:schemeClr val="bg1"/>
              </a:solidFill>
              <a:latin typeface="Sylfae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latin typeface="Sylfaen" pitchFamily="18" charset="0"/>
              </a:rPr>
              <a:t>Thank you for your attention!!! </a:t>
            </a:r>
          </a:p>
          <a:p>
            <a:pPr>
              <a:buNone/>
            </a:pPr>
            <a:endParaRPr lang="en-US" dirty="0">
              <a:solidFill>
                <a:schemeClr val="bg1"/>
              </a:solidFill>
              <a:latin typeface="Sylfae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latin typeface="Sylfaen" pitchFamily="18" charset="0"/>
              </a:rPr>
              <a:t>For questions please e-mail: </a:t>
            </a:r>
            <a:r>
              <a:rPr lang="en-US" dirty="0" smtClean="0">
                <a:solidFill>
                  <a:schemeClr val="bg1"/>
                </a:solidFill>
                <a:latin typeface="Sylfaen" pitchFamily="18" charset="0"/>
                <a:hlinkClick r:id="rId2"/>
              </a:rPr>
              <a:t>ishonia@legalaid.ge</a:t>
            </a:r>
            <a:r>
              <a:rPr lang="en-US" dirty="0" smtClean="0">
                <a:solidFill>
                  <a:schemeClr val="bg1"/>
                </a:solidFill>
                <a:latin typeface="Sylfaen" pitchFamily="18" charset="0"/>
              </a:rPr>
              <a:t> </a:t>
            </a:r>
            <a:endParaRPr lang="en-US" dirty="0">
              <a:solidFill>
                <a:schemeClr val="bg1"/>
              </a:solidFill>
              <a:latin typeface="Sylfaen" pitchFamily="18" charset="0"/>
            </a:endParaRPr>
          </a:p>
        </p:txBody>
      </p:sp>
      <p:pic>
        <p:nvPicPr>
          <p:cNvPr id="5" name="Picture 4" descr="legal.sm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16" y="4500570"/>
            <a:ext cx="914400" cy="8902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5216" y="142852"/>
            <a:ext cx="5500726" cy="799306"/>
          </a:xfrm>
          <a:solidFill>
            <a:schemeClr val="tx1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en-US" sz="1800" b="0" dirty="0" smtClean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  <a:t/>
            </a:r>
            <a:br>
              <a:rPr lang="en-US" sz="1800" b="0" dirty="0" smtClean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</a:br>
            <a:r>
              <a:rPr lang="en-US" sz="1800" b="0" dirty="0" smtClean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  <a:t>Mandate </a:t>
            </a:r>
            <a:r>
              <a:rPr lang="en-US" sz="1800" b="0" dirty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  <a:t>of the Legal Aid Service Before the Enactment  of the Juvenile Justice Code of Georgia</a:t>
            </a:r>
            <a:r>
              <a:rPr lang="ka-GE" sz="1800" b="0" dirty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  <a:t/>
            </a:r>
            <a:br>
              <a:rPr lang="ka-GE" sz="1800" b="0" dirty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</a:br>
            <a:endParaRPr lang="en-US" sz="1800" b="0" dirty="0">
              <a:solidFill>
                <a:schemeClr val="accent2">
                  <a:lumMod val="75000"/>
                </a:schemeClr>
              </a:solidFill>
              <a:latin typeface="Sylfae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>
                <a:latin typeface="Sylfaen" pitchFamily="18" charset="0"/>
              </a:rPr>
              <a:t>Before 1 January 2016, free legal aid was provided to: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000" dirty="0">
              <a:latin typeface="Sylfae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latin typeface="Sylfaen" pitchFamily="18" charset="0"/>
              </a:rPr>
              <a:t>Accused juveniles at any stage of criminal proceedings;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000" dirty="0">
              <a:latin typeface="Sylfae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latin typeface="Sylfaen" pitchFamily="18" charset="0"/>
              </a:rPr>
              <a:t>Child victims of crime in investigation proceedings;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000" dirty="0">
              <a:latin typeface="Sylfaen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>
                <a:latin typeface="Sylfaen" pitchFamily="18" charset="0"/>
              </a:rPr>
              <a:t>Child victims of crime having no or limited legal capacity, victims of crimes against life,</a:t>
            </a:r>
            <a:r>
              <a:rPr lang="ka-GE" sz="2000" dirty="0">
                <a:latin typeface="Sylfaen" pitchFamily="18" charset="0"/>
              </a:rPr>
              <a:t> </a:t>
            </a:r>
            <a:r>
              <a:rPr lang="en-US" sz="2000" dirty="0">
                <a:latin typeface="Sylfaen" pitchFamily="18" charset="0"/>
              </a:rPr>
              <a:t>health, sexual freedom,  human trafficking, using services of victims (person affected by) of human trafficking. </a:t>
            </a:r>
            <a:endParaRPr lang="ka-GE" sz="2000" dirty="0">
              <a:latin typeface="Sylfaen" pitchFamily="18" charset="0"/>
            </a:endParaRPr>
          </a:p>
          <a:p>
            <a:endParaRPr lang="ka-GE" sz="2000" dirty="0">
              <a:latin typeface="Sylfaen" pitchFamily="18" charset="0"/>
            </a:endParaRPr>
          </a:p>
          <a:p>
            <a:pPr>
              <a:buNone/>
            </a:pPr>
            <a:endParaRPr lang="en-US" sz="2000" dirty="0">
              <a:latin typeface="Sylfae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239016" y="214290"/>
            <a:ext cx="15680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Sylfaen" pitchFamily="18" charset="0"/>
              </a:rPr>
              <a:t>www.legalaid.ge</a:t>
            </a:r>
            <a:endParaRPr lang="en-US" sz="1400" b="1" dirty="0">
              <a:solidFill>
                <a:schemeClr val="bg1"/>
              </a:solidFill>
              <a:latin typeface="Sylfae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6654" y="142852"/>
            <a:ext cx="5283200" cy="799306"/>
          </a:xfrm>
          <a:solidFill>
            <a:schemeClr val="tx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US" sz="2000" b="0" dirty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  <a:t>Mandate of the Legal Aid Service after the Enactment of the Juvenile Justice Code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en-US" dirty="0">
                <a:latin typeface="Sylfaen" pitchFamily="18" charset="0"/>
              </a:rPr>
              <a:t>Children in conflict with the law</a:t>
            </a:r>
            <a:r>
              <a:rPr lang="ka-GE" dirty="0">
                <a:latin typeface="Sylfaen" pitchFamily="18" charset="0"/>
              </a:rPr>
              <a:t> (14–18 </a:t>
            </a:r>
            <a:r>
              <a:rPr lang="en-US" dirty="0">
                <a:latin typeface="Sylfaen" pitchFamily="18" charset="0"/>
              </a:rPr>
              <a:t>years</a:t>
            </a:r>
            <a:r>
              <a:rPr lang="ka-GE" dirty="0">
                <a:latin typeface="Sylfaen" pitchFamily="18" charset="0"/>
              </a:rPr>
              <a:t>)</a:t>
            </a:r>
            <a:r>
              <a:rPr lang="en-US" dirty="0">
                <a:latin typeface="Sylfaen" pitchFamily="18" charset="0"/>
              </a:rPr>
              <a:t>;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US" dirty="0">
              <a:latin typeface="Sylfaen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US" dirty="0">
                <a:latin typeface="Sylfaen" pitchFamily="18" charset="0"/>
              </a:rPr>
              <a:t>Young offenders (</a:t>
            </a:r>
            <a:r>
              <a:rPr lang="ka-GE" dirty="0">
                <a:latin typeface="Sylfaen" pitchFamily="18" charset="0"/>
              </a:rPr>
              <a:t>18– 21</a:t>
            </a:r>
            <a:r>
              <a:rPr lang="en-US" dirty="0">
                <a:latin typeface="Sylfaen" pitchFamily="18" charset="0"/>
              </a:rPr>
              <a:t> years)</a:t>
            </a:r>
            <a:r>
              <a:rPr lang="ka-GE" dirty="0">
                <a:latin typeface="Sylfaen" pitchFamily="18" charset="0"/>
              </a:rPr>
              <a:t>;</a:t>
            </a:r>
            <a:endParaRPr lang="en-US" dirty="0">
              <a:latin typeface="Sylfaen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en-US" dirty="0">
              <a:latin typeface="Sylfaen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US" dirty="0">
                <a:latin typeface="Sylfaen" pitchFamily="18" charset="0"/>
              </a:rPr>
              <a:t>Child victims of crime</a:t>
            </a:r>
            <a:r>
              <a:rPr lang="ka-GE" dirty="0">
                <a:latin typeface="Sylfaen" pitchFamily="18" charset="0"/>
              </a:rPr>
              <a:t>;</a:t>
            </a:r>
            <a:endParaRPr lang="en-US" dirty="0">
              <a:latin typeface="Sylfaen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en-US" dirty="0">
              <a:latin typeface="Sylfaen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US" dirty="0">
                <a:latin typeface="Sylfaen" pitchFamily="18" charset="0"/>
              </a:rPr>
              <a:t>Child witnesses of crime in case of insolvency; </a:t>
            </a:r>
            <a:endParaRPr lang="ka-GE" dirty="0">
              <a:latin typeface="Sylfaen" pitchFamily="18" charset="0"/>
            </a:endParaRPr>
          </a:p>
          <a:p>
            <a:pPr marL="0" lvl="0" indent="0">
              <a:buNone/>
            </a:pPr>
            <a:r>
              <a:rPr lang="en-US" sz="2600" i="1" u="sng" dirty="0">
                <a:latin typeface="Sylfaen" pitchFamily="18" charset="0"/>
              </a:rPr>
              <a:t>new amendments to the code guaranteeing legal aid for witnesses  of certain crimes considered by the Criminal Code of Georgia) </a:t>
            </a:r>
          </a:p>
          <a:p>
            <a:pPr marL="0" lvl="0" indent="0">
              <a:buNone/>
            </a:pPr>
            <a:endParaRPr lang="en-US" sz="2600" i="1" u="sng" dirty="0">
              <a:latin typeface="Sylfaen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US" dirty="0">
                <a:latin typeface="Sylfaen" pitchFamily="18" charset="0"/>
              </a:rPr>
              <a:t>For child inmates in disciplinary proceedings; 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ka-GE" dirty="0">
              <a:latin typeface="Sylfaen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US" dirty="0">
                <a:latin typeface="Sylfaen" pitchFamily="18" charset="0"/>
              </a:rPr>
              <a:t>In cases considered by the administrative violations code of Georgia. </a:t>
            </a:r>
            <a:endParaRPr lang="en-US" dirty="0">
              <a:solidFill>
                <a:srgbClr val="FF0000"/>
              </a:solidFill>
              <a:latin typeface="Sylfae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239016" y="214290"/>
            <a:ext cx="15680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Sylfaen" pitchFamily="18" charset="0"/>
              </a:rPr>
              <a:t>www.legalaid.ge</a:t>
            </a:r>
            <a:endParaRPr lang="en-US" sz="1400" b="1" dirty="0">
              <a:solidFill>
                <a:schemeClr val="bg1"/>
              </a:solidFill>
              <a:latin typeface="Sylfae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8092" y="142852"/>
            <a:ext cx="5283200" cy="799306"/>
          </a:xfrm>
          <a:solidFill>
            <a:schemeClr val="tx1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en-US" sz="2400" b="0" dirty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  <a:t>Specialization of Lawyers of the Legal Aid Service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endParaRPr lang="ka-GE" sz="2000" dirty="0"/>
          </a:p>
          <a:p>
            <a:pPr algn="just">
              <a:buFont typeface="Wingdings" pitchFamily="2" charset="2"/>
              <a:buChar char="Ø"/>
            </a:pPr>
            <a:r>
              <a:rPr lang="en-US" sz="2400" dirty="0"/>
              <a:t>30 lawyers of the Legal Aid Service  received specialization course in </a:t>
            </a:r>
            <a:r>
              <a:rPr lang="ka-GE" sz="2400" dirty="0"/>
              <a:t>2014</a:t>
            </a:r>
            <a:r>
              <a:rPr lang="en-US" sz="2400" dirty="0"/>
              <a:t>; </a:t>
            </a:r>
          </a:p>
          <a:p>
            <a:pPr algn="just">
              <a:buFont typeface="Wingdings" pitchFamily="2" charset="2"/>
              <a:buChar char="Ø"/>
            </a:pPr>
            <a:endParaRPr lang="ka-GE" sz="2400" dirty="0"/>
          </a:p>
          <a:p>
            <a:pPr algn="just">
              <a:buFont typeface="Wingdings" pitchFamily="2" charset="2"/>
              <a:buChar char="Ø"/>
            </a:pPr>
            <a:r>
              <a:rPr lang="en-US" sz="2400" dirty="0"/>
              <a:t>Guidelines for lawyers containing special chapter and regulations  on cases involving children were developed and approved in </a:t>
            </a:r>
            <a:r>
              <a:rPr lang="ka-GE" sz="2400" dirty="0"/>
              <a:t>2014</a:t>
            </a:r>
            <a:r>
              <a:rPr lang="en-US" sz="2400" dirty="0"/>
              <a:t>; </a:t>
            </a:r>
          </a:p>
          <a:p>
            <a:pPr algn="just">
              <a:buFont typeface="Wingdings" pitchFamily="2" charset="2"/>
              <a:buChar char="Ø"/>
            </a:pPr>
            <a:endParaRPr lang="en-US" sz="2400" dirty="0"/>
          </a:p>
          <a:p>
            <a:pPr algn="just">
              <a:buFont typeface="Wingdings" pitchFamily="2" charset="2"/>
              <a:buChar char="Ø"/>
            </a:pPr>
            <a:r>
              <a:rPr lang="en-US" sz="2400" dirty="0"/>
              <a:t>Juvenile Justice Code introduced mandatory specialization of all professionals involved in the administration of juvenile justice; </a:t>
            </a:r>
          </a:p>
          <a:p>
            <a:pPr algn="just">
              <a:buFont typeface="Wingdings" pitchFamily="2" charset="2"/>
              <a:buChar char="Ø"/>
            </a:pPr>
            <a:endParaRPr lang="en-US" sz="2400" dirty="0"/>
          </a:p>
          <a:p>
            <a:pPr algn="just">
              <a:buFont typeface="Wingdings" pitchFamily="2" charset="2"/>
              <a:buChar char="Ø"/>
            </a:pPr>
            <a:r>
              <a:rPr lang="en-US" sz="2400" dirty="0"/>
              <a:t>The number of specialized lawyers was doubled  in 2015. </a:t>
            </a:r>
            <a:endParaRPr lang="ka-GE" sz="2400" dirty="0"/>
          </a:p>
          <a:p>
            <a:pPr algn="just">
              <a:buFont typeface="Wingdings" pitchFamily="2" charset="2"/>
              <a:buChar char="Ø"/>
            </a:pPr>
            <a:endParaRPr lang="ka-GE" sz="2000" dirty="0"/>
          </a:p>
          <a:p>
            <a:pPr marL="457200" indent="-457200" algn="just">
              <a:buFont typeface="+mj-lt"/>
              <a:buAutoNum type="arabicPeriod"/>
            </a:pPr>
            <a:endParaRPr lang="ka-GE" sz="2000" dirty="0"/>
          </a:p>
          <a:p>
            <a:pPr algn="just"/>
            <a:endParaRPr lang="en-US" sz="2000" dirty="0"/>
          </a:p>
          <a:p>
            <a:pPr algn="just"/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7239016" y="214290"/>
            <a:ext cx="15680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Sylfaen" pitchFamily="18" charset="0"/>
              </a:rPr>
              <a:t>www.legalaid.ge</a:t>
            </a:r>
            <a:endParaRPr lang="en-US" sz="1400" b="1" dirty="0">
              <a:solidFill>
                <a:schemeClr val="bg1"/>
              </a:solidFill>
              <a:latin typeface="Sylfae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6654" y="142852"/>
            <a:ext cx="5429288" cy="799306"/>
          </a:xfrm>
          <a:solidFill>
            <a:schemeClr val="tx1">
              <a:lumMod val="95000"/>
            </a:schemeClr>
          </a:solidFill>
        </p:spPr>
        <p:txBody>
          <a:bodyPr/>
          <a:lstStyle/>
          <a:p>
            <a:r>
              <a:rPr lang="en-US" sz="2400" b="0" dirty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  <a:t>Stages of the Initial Specialization - 2015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2406" y="1285860"/>
            <a:ext cx="8915400" cy="4572000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Ø"/>
            </a:pPr>
            <a:endParaRPr lang="en-US" dirty="0">
              <a:latin typeface="Sylfae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>
                <a:latin typeface="Sylfaen" pitchFamily="18" charset="0"/>
              </a:rPr>
              <a:t>Training module for trainers was developed and approved; </a:t>
            </a:r>
            <a:r>
              <a:rPr lang="ka-GE" dirty="0">
                <a:latin typeface="Sylfaen" pitchFamily="18" charset="0"/>
              </a:rPr>
              <a:t> </a:t>
            </a:r>
            <a:endParaRPr lang="en-US" dirty="0">
              <a:latin typeface="Sylfae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>
                <a:latin typeface="Sylfaen" pitchFamily="18" charset="0"/>
              </a:rPr>
              <a:t>Training of trainers was conducted by the Ministry of Justice with the support of UNICEF an the European Union;  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>
                <a:latin typeface="Sylfaen" pitchFamily="18" charset="0"/>
              </a:rPr>
              <a:t>Mandatory specialization course was organized for criminal justice professionals; </a:t>
            </a:r>
          </a:p>
          <a:p>
            <a:pPr algn="just">
              <a:buFont typeface="Wingdings" pitchFamily="2" charset="2"/>
              <a:buChar char="Ø"/>
            </a:pPr>
            <a:endParaRPr lang="en-US" dirty="0">
              <a:latin typeface="Sylfaen" pitchFamily="18" charset="0"/>
            </a:endParaRPr>
          </a:p>
          <a:p>
            <a:pPr marL="0" indent="0" algn="just">
              <a:buNone/>
            </a:pPr>
            <a:r>
              <a:rPr lang="en-US" b="1" dirty="0">
                <a:latin typeface="Sylfaen" pitchFamily="18" charset="0"/>
              </a:rPr>
              <a:t>Areas covered by the specialization course: </a:t>
            </a:r>
          </a:p>
          <a:p>
            <a:pPr marL="0" indent="0" algn="just">
              <a:buNone/>
            </a:pPr>
            <a:endParaRPr lang="en-US" dirty="0">
              <a:latin typeface="Sylfae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>
                <a:latin typeface="Sylfaen" pitchFamily="18" charset="0"/>
              </a:rPr>
              <a:t>International standards on child friendly justice; 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>
                <a:latin typeface="Sylfaen" pitchFamily="18" charset="0"/>
              </a:rPr>
              <a:t>Domestic legislation and practice;  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>
                <a:latin typeface="Sylfaen" pitchFamily="18" charset="0"/>
              </a:rPr>
              <a:t>Psychological aspects related to children in conflict with the law; 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>
                <a:latin typeface="Sylfaen" pitchFamily="18" charset="0"/>
              </a:rPr>
              <a:t>Interviewing  of child victims and witnesses of crime. </a:t>
            </a:r>
          </a:p>
        </p:txBody>
      </p:sp>
      <p:sp>
        <p:nvSpPr>
          <p:cNvPr id="4" name="Rectangle 3"/>
          <p:cNvSpPr/>
          <p:nvPr/>
        </p:nvSpPr>
        <p:spPr>
          <a:xfrm>
            <a:off x="7239016" y="214290"/>
            <a:ext cx="15680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Sylfaen" pitchFamily="18" charset="0"/>
              </a:rPr>
              <a:t>www.legalaid.ge</a:t>
            </a:r>
            <a:endParaRPr lang="en-US" sz="1400" b="1" dirty="0">
              <a:solidFill>
                <a:schemeClr val="bg1"/>
              </a:solidFill>
              <a:latin typeface="Sylfae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5957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6654" y="142852"/>
            <a:ext cx="5429288" cy="785819"/>
          </a:xfrm>
          <a:solidFill>
            <a:schemeClr val="tx1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en-US" sz="2000" b="0" dirty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  <a:t>Monitoring of  the implementation process, steps undertaken </a:t>
            </a:r>
            <a:r>
              <a:rPr lang="en-US" sz="2000" b="0" dirty="0" smtClean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  <a:t>after </a:t>
            </a:r>
            <a:r>
              <a:rPr lang="en-US" sz="2000" b="0" dirty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  <a:t>the enactment of the code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endParaRPr lang="en-US" sz="2400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400" dirty="0"/>
              <a:t>With the support of UNICEF and the EU the multidisciplinary mechanism was established at the central, as well as regional levels;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ka-GE" sz="2400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400" dirty="0"/>
              <a:t>Information about existing problems was collected and analyzed, Clarification amendments to the code were introduced in 2018; 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en-US" sz="2400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400" dirty="0"/>
              <a:t>Guidelines of application of child friendly environment were developed. </a:t>
            </a:r>
          </a:p>
        </p:txBody>
      </p:sp>
      <p:sp>
        <p:nvSpPr>
          <p:cNvPr id="4" name="Rectangle 3"/>
          <p:cNvSpPr/>
          <p:nvPr/>
        </p:nvSpPr>
        <p:spPr>
          <a:xfrm>
            <a:off x="7239016" y="214290"/>
            <a:ext cx="15680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Sylfaen" pitchFamily="18" charset="0"/>
              </a:rPr>
              <a:t>www.legalaid.ge</a:t>
            </a:r>
            <a:endParaRPr lang="en-US" sz="1400" b="1" dirty="0">
              <a:solidFill>
                <a:schemeClr val="bg1"/>
              </a:solidFill>
              <a:latin typeface="Sylfae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6654" y="142852"/>
            <a:ext cx="5429288" cy="714380"/>
          </a:xfrm>
          <a:solidFill>
            <a:schemeClr val="tx1">
              <a:lumMod val="95000"/>
            </a:schemeClr>
          </a:solidFill>
        </p:spPr>
        <p:txBody>
          <a:bodyPr/>
          <a:lstStyle/>
          <a:p>
            <a:r>
              <a:rPr lang="en-US" b="0" dirty="0" smtClean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  <a:t>Future Plans</a:t>
            </a:r>
            <a:endParaRPr lang="en-US" b="0" dirty="0">
              <a:solidFill>
                <a:schemeClr val="accent2">
                  <a:lumMod val="75000"/>
                </a:schemeClr>
              </a:solidFill>
              <a:latin typeface="Sylfae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5282" y="1214422"/>
            <a:ext cx="8915400" cy="4572000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Sylfaen" pitchFamily="18" charset="0"/>
              </a:rPr>
              <a:t>A comprehensive data collection and analysis system was developed with the support of UNICEF and the EU; </a:t>
            </a:r>
          </a:p>
          <a:p>
            <a:pPr marL="0" indent="0">
              <a:buNone/>
            </a:pPr>
            <a:endParaRPr lang="en-US" sz="2400" dirty="0">
              <a:latin typeface="Sylfae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Sylfaen" pitchFamily="18" charset="0"/>
              </a:rPr>
              <a:t>Criteria for the quality assurance system was developed in cooperation with UNICEF </a:t>
            </a:r>
            <a:r>
              <a:rPr lang="ka-GE" sz="2400" dirty="0">
                <a:latin typeface="Sylfaen" pitchFamily="18" charset="0"/>
              </a:rPr>
              <a:t>( </a:t>
            </a:r>
            <a:r>
              <a:rPr lang="en-US" sz="2400" dirty="0">
                <a:latin typeface="Sylfaen" pitchFamily="18" charset="0"/>
              </a:rPr>
              <a:t>Peer review principle);  </a:t>
            </a:r>
          </a:p>
          <a:p>
            <a:pPr>
              <a:buFont typeface="Wingdings" panose="05000000000000000000" pitchFamily="2" charset="2"/>
              <a:buChar char="Ø"/>
            </a:pPr>
            <a:endParaRPr lang="ka-GE" sz="2400" dirty="0">
              <a:latin typeface="Sylfaen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Sylfaen" pitchFamily="18" charset="0"/>
              </a:rPr>
              <a:t>As a result of amendments to the specialization concept, specialized lawyers were assigned in 3 major cities, to prioritize on children’s cases;  </a:t>
            </a:r>
          </a:p>
          <a:p>
            <a:pPr marL="0" indent="0" algn="just">
              <a:buNone/>
            </a:pPr>
            <a:endParaRPr lang="en-US" sz="2400" dirty="0">
              <a:latin typeface="Sylfaen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Sylfaen" pitchFamily="18" charset="0"/>
              </a:rPr>
              <a:t>Child-friendly space was created in Rustavi Legal  Aid Bureau in 2018</a:t>
            </a:r>
            <a:r>
              <a:rPr lang="ka-GE" sz="2400" dirty="0">
                <a:latin typeface="Sylfaen" pitchFamily="18" charset="0"/>
              </a:rPr>
              <a:t>.</a:t>
            </a:r>
          </a:p>
          <a:p>
            <a:pPr algn="just"/>
            <a:endParaRPr lang="en-US" sz="2400" dirty="0">
              <a:latin typeface="Sylfae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239016" y="214290"/>
            <a:ext cx="15680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Sylfaen" pitchFamily="18" charset="0"/>
              </a:rPr>
              <a:t>www.legalaid.ge</a:t>
            </a:r>
            <a:endParaRPr lang="en-US" sz="1400" b="1" dirty="0">
              <a:solidFill>
                <a:schemeClr val="bg1"/>
              </a:solidFill>
              <a:latin typeface="Sylfae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6654" y="142852"/>
            <a:ext cx="5357850" cy="747713"/>
          </a:xfrm>
          <a:solidFill>
            <a:schemeClr val="tx1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Sylfaen" pitchFamily="18" charset="0"/>
              </a:rPr>
              <a:t>Child-Friendly Area in Rustavi Bureau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Sylfaen" pitchFamily="18" charset="0"/>
            </a:endParaRPr>
          </a:p>
        </p:txBody>
      </p:sp>
      <p:pic>
        <p:nvPicPr>
          <p:cNvPr id="15" name="Content Placeholder 14" descr="IMG-3cd538654fda13b8690f659ccede1d0f-V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0968" y="1357298"/>
            <a:ext cx="4375150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iraklishonialp\Desktop\IMG-454ed6129e55a87df28b1dd455d9091a-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1562" y="1357298"/>
            <a:ext cx="4714908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C:\Users\iraklishonialp\Desktop\IMG-3551f376f74b3483eb7e238f1bc836a3-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530" y="4286256"/>
            <a:ext cx="4564066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7239016" y="214290"/>
            <a:ext cx="15680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Sylfaen" pitchFamily="18" charset="0"/>
              </a:rPr>
              <a:t>www.legalaid.ge</a:t>
            </a:r>
            <a:endParaRPr lang="en-US" sz="1400" b="1" dirty="0">
              <a:solidFill>
                <a:schemeClr val="bg1"/>
              </a:solidFill>
              <a:latin typeface="Sylfaen" pitchFamily="18" charset="0"/>
            </a:endParaRPr>
          </a:p>
        </p:txBody>
      </p:sp>
      <p:pic>
        <p:nvPicPr>
          <p:cNvPr id="8" name="Picture 4" descr="Image may contain: people sitting, screen, table and indoor">
            <a:extLst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4286256"/>
            <a:ext cx="4643470" cy="23574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Priorities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endParaRPr lang="ka-GE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Implementation of the quality Assurance system;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Institutionalization of Guidelines  on Child friendly Legal Aid developed by UNICEF Europe and Central Asia Regional Office office;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Regular capacity building of specialized lawyers; </a:t>
            </a:r>
          </a:p>
          <a:p>
            <a:pPr>
              <a:buFont typeface="Wingdings" panose="05000000000000000000" pitchFamily="2" charset="2"/>
              <a:buChar char="Ø"/>
            </a:pPr>
            <a:endParaRPr lang="ka-GE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Replication of child friendly spaces throughout the country; </a:t>
            </a:r>
          </a:p>
          <a:p>
            <a:pPr>
              <a:buFont typeface="Wingdings" panose="05000000000000000000" pitchFamily="2" charset="2"/>
              <a:buChar char="Ø"/>
            </a:pPr>
            <a:endParaRPr lang="ka-GE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Initiation of specialization of civil law lawyers; </a:t>
            </a:r>
          </a:p>
          <a:p>
            <a:pPr>
              <a:buFont typeface="Wingdings" panose="05000000000000000000" pitchFamily="2" charset="2"/>
              <a:buChar char="Ø"/>
            </a:pPr>
            <a:endParaRPr lang="ka-GE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Improvement of the data collection and analysis system. </a:t>
            </a:r>
            <a:endParaRPr lang="ka-GE" sz="2400" dirty="0"/>
          </a:p>
          <a:p>
            <a:endParaRPr lang="ka-GE" sz="2400" dirty="0"/>
          </a:p>
          <a:p>
            <a:endParaRPr lang="ka-GE" b="1" dirty="0"/>
          </a:p>
          <a:p>
            <a:pPr>
              <a:buNone/>
            </a:pPr>
            <a:endParaRPr lang="ka-GE" b="1" dirty="0"/>
          </a:p>
        </p:txBody>
      </p:sp>
      <p:sp>
        <p:nvSpPr>
          <p:cNvPr id="4" name="Rectangle 3"/>
          <p:cNvSpPr/>
          <p:nvPr/>
        </p:nvSpPr>
        <p:spPr>
          <a:xfrm>
            <a:off x="7239016" y="214290"/>
            <a:ext cx="15680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Sylfaen" pitchFamily="18" charset="0"/>
              </a:rPr>
              <a:t>www.legalaid.ge</a:t>
            </a:r>
            <a:endParaRPr lang="en-US" sz="1400" b="1" dirty="0">
              <a:solidFill>
                <a:schemeClr val="bg1"/>
              </a:solidFill>
              <a:latin typeface="Sylfae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Custom 48">
      <a:dk1>
        <a:sysClr val="windowText" lastClr="000000"/>
      </a:dk1>
      <a:lt1>
        <a:sysClr val="window" lastClr="FFFFFF"/>
      </a:lt1>
      <a:dk2>
        <a:srgbClr val="262626"/>
      </a:dk2>
      <a:lt2>
        <a:srgbClr val="F2F2F2"/>
      </a:lt2>
      <a:accent1>
        <a:srgbClr val="C94C25"/>
      </a:accent1>
      <a:accent2>
        <a:srgbClr val="EA8640"/>
      </a:accent2>
      <a:accent3>
        <a:srgbClr val="99D9E7"/>
      </a:accent3>
      <a:accent4>
        <a:srgbClr val="FAB17B"/>
      </a:accent4>
      <a:accent5>
        <a:srgbClr val="21B8B3"/>
      </a:accent5>
      <a:accent6>
        <a:srgbClr val="F3786E"/>
      </a:accent6>
      <a:hlink>
        <a:srgbClr val="646567"/>
      </a:hlink>
      <a:folHlink>
        <a:srgbClr val="646567"/>
      </a:folHlink>
    </a:clrScheme>
    <a:fontScheme name="Custom 27">
      <a:majorFont>
        <a:latin typeface="Segoe UI"/>
        <a:ea typeface=""/>
        <a:cs typeface=""/>
      </a:majorFont>
      <a:minorFont>
        <a:latin typeface="Arial"/>
        <a:ea typeface=""/>
        <a:cs typeface="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110000" t="250000" r="110000" b="40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110000" t="250000" r="110000" b="40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30000"/>
              </a:schemeClr>
              <a:schemeClr val="phClr">
                <a:tint val="70000"/>
                <a:satMod val="1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M10167107 - Reporting progress or status presentation - NEW.potx" id="{24ADC811-FCB2-4A9B-852A-BB14EA0B4C87}" vid="{F865C24B-81F8-4D59-BA13-A775229E76B8}"/>
    </a:ext>
  </a:extLst>
</a:theme>
</file>

<file path=ppt/theme/theme2.xml><?xml version="1.0" encoding="utf-8"?>
<a:theme xmlns:a="http://schemas.openxmlformats.org/drawingml/2006/main" name="1_Яркая">
  <a:themeElements>
    <a:clrScheme name="Custom 48">
      <a:dk1>
        <a:sysClr val="windowText" lastClr="000000"/>
      </a:dk1>
      <a:lt1>
        <a:sysClr val="window" lastClr="FFFFFF"/>
      </a:lt1>
      <a:dk2>
        <a:srgbClr val="262626"/>
      </a:dk2>
      <a:lt2>
        <a:srgbClr val="F2F2F2"/>
      </a:lt2>
      <a:accent1>
        <a:srgbClr val="C94C25"/>
      </a:accent1>
      <a:accent2>
        <a:srgbClr val="EA8640"/>
      </a:accent2>
      <a:accent3>
        <a:srgbClr val="99D9E7"/>
      </a:accent3>
      <a:accent4>
        <a:srgbClr val="FAB17B"/>
      </a:accent4>
      <a:accent5>
        <a:srgbClr val="21B8B3"/>
      </a:accent5>
      <a:accent6>
        <a:srgbClr val="F3786E"/>
      </a:accent6>
      <a:hlink>
        <a:srgbClr val="646567"/>
      </a:hlink>
      <a:folHlink>
        <a:srgbClr val="646567"/>
      </a:folHlink>
    </a:clrScheme>
    <a:fontScheme name="Custom 27">
      <a:majorFont>
        <a:latin typeface="Segoe UI"/>
        <a:ea typeface=""/>
        <a:cs typeface=""/>
      </a:majorFont>
      <a:minorFont>
        <a:latin typeface="Arial"/>
        <a:ea typeface=""/>
        <a:cs typeface="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110000" t="250000" r="110000" b="40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110000" t="250000" r="110000" b="40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30000"/>
              </a:schemeClr>
              <a:schemeClr val="phClr">
                <a:tint val="70000"/>
                <a:satMod val="1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M10167107 - Reporting progress or status presentation - NEW.potx" id="{24ADC811-FCB2-4A9B-852A-BB14EA0B4C87}" vid="{F865C24B-81F8-4D59-BA13-A775229E76B8}"/>
    </a:ext>
  </a:extLst>
</a:theme>
</file>

<file path=ppt/theme/theme3.xml><?xml version="1.0" encoding="utf-8"?>
<a:theme xmlns:a="http://schemas.openxmlformats.org/drawingml/2006/main" name="2_Яркая">
  <a:themeElements>
    <a:clrScheme name="Custom 48">
      <a:dk1>
        <a:sysClr val="windowText" lastClr="000000"/>
      </a:dk1>
      <a:lt1>
        <a:sysClr val="window" lastClr="FFFFFF"/>
      </a:lt1>
      <a:dk2>
        <a:srgbClr val="262626"/>
      </a:dk2>
      <a:lt2>
        <a:srgbClr val="F2F2F2"/>
      </a:lt2>
      <a:accent1>
        <a:srgbClr val="C94C25"/>
      </a:accent1>
      <a:accent2>
        <a:srgbClr val="EA8640"/>
      </a:accent2>
      <a:accent3>
        <a:srgbClr val="99D9E7"/>
      </a:accent3>
      <a:accent4>
        <a:srgbClr val="FAB17B"/>
      </a:accent4>
      <a:accent5>
        <a:srgbClr val="21B8B3"/>
      </a:accent5>
      <a:accent6>
        <a:srgbClr val="F3786E"/>
      </a:accent6>
      <a:hlink>
        <a:srgbClr val="646567"/>
      </a:hlink>
      <a:folHlink>
        <a:srgbClr val="646567"/>
      </a:folHlink>
    </a:clrScheme>
    <a:fontScheme name="Custom 27">
      <a:majorFont>
        <a:latin typeface="Segoe UI"/>
        <a:ea typeface=""/>
        <a:cs typeface=""/>
      </a:majorFont>
      <a:minorFont>
        <a:latin typeface="Arial"/>
        <a:ea typeface=""/>
        <a:cs typeface="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110000" t="250000" r="110000" b="40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110000" t="250000" r="110000" b="40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30000"/>
              </a:schemeClr>
              <a:schemeClr val="phClr">
                <a:tint val="70000"/>
                <a:satMod val="1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M10167107 - Reporting progress or status presentation - NEW.potx" id="{24ADC811-FCB2-4A9B-852A-BB14EA0B4C87}" vid="{F865C24B-81F8-4D59-BA13-A775229E76B8}"/>
    </a:ext>
  </a:extLst>
</a:theme>
</file>

<file path=ppt/theme/theme4.xml><?xml version="1.0" encoding="utf-8"?>
<a:theme xmlns:a="http://schemas.openxmlformats.org/drawingml/2006/main" name="3_Яркая">
  <a:themeElements>
    <a:clrScheme name="Custom 48">
      <a:dk1>
        <a:sysClr val="windowText" lastClr="000000"/>
      </a:dk1>
      <a:lt1>
        <a:sysClr val="window" lastClr="FFFFFF"/>
      </a:lt1>
      <a:dk2>
        <a:srgbClr val="262626"/>
      </a:dk2>
      <a:lt2>
        <a:srgbClr val="F2F2F2"/>
      </a:lt2>
      <a:accent1>
        <a:srgbClr val="C94C25"/>
      </a:accent1>
      <a:accent2>
        <a:srgbClr val="EA8640"/>
      </a:accent2>
      <a:accent3>
        <a:srgbClr val="99D9E7"/>
      </a:accent3>
      <a:accent4>
        <a:srgbClr val="FAB17B"/>
      </a:accent4>
      <a:accent5>
        <a:srgbClr val="21B8B3"/>
      </a:accent5>
      <a:accent6>
        <a:srgbClr val="F3786E"/>
      </a:accent6>
      <a:hlink>
        <a:srgbClr val="646567"/>
      </a:hlink>
      <a:folHlink>
        <a:srgbClr val="646567"/>
      </a:folHlink>
    </a:clrScheme>
    <a:fontScheme name="Custom 27">
      <a:majorFont>
        <a:latin typeface="Segoe UI"/>
        <a:ea typeface=""/>
        <a:cs typeface=""/>
      </a:majorFont>
      <a:minorFont>
        <a:latin typeface="Arial"/>
        <a:ea typeface=""/>
        <a:cs typeface="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110000" t="250000" r="110000" b="40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110000" t="250000" r="110000" b="40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30000"/>
              </a:schemeClr>
              <a:schemeClr val="phClr">
                <a:tint val="70000"/>
                <a:satMod val="1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M10167107 - Reporting progress or status presentation - NEW.potx" id="{24ADC811-FCB2-4A9B-852A-BB14EA0B4C87}" vid="{F865C24B-81F8-4D59-BA13-A775229E76B8}"/>
    </a:ext>
  </a:extLst>
</a:theme>
</file>

<file path=ppt/theme/theme5.xml><?xml version="1.0" encoding="utf-8"?>
<a:theme xmlns:a="http://schemas.openxmlformats.org/drawingml/2006/main" name="4_Яркая">
  <a:themeElements>
    <a:clrScheme name="Custom 48">
      <a:dk1>
        <a:sysClr val="windowText" lastClr="000000"/>
      </a:dk1>
      <a:lt1>
        <a:sysClr val="window" lastClr="FFFFFF"/>
      </a:lt1>
      <a:dk2>
        <a:srgbClr val="262626"/>
      </a:dk2>
      <a:lt2>
        <a:srgbClr val="F2F2F2"/>
      </a:lt2>
      <a:accent1>
        <a:srgbClr val="C94C25"/>
      </a:accent1>
      <a:accent2>
        <a:srgbClr val="EA8640"/>
      </a:accent2>
      <a:accent3>
        <a:srgbClr val="99D9E7"/>
      </a:accent3>
      <a:accent4>
        <a:srgbClr val="FAB17B"/>
      </a:accent4>
      <a:accent5>
        <a:srgbClr val="21B8B3"/>
      </a:accent5>
      <a:accent6>
        <a:srgbClr val="F3786E"/>
      </a:accent6>
      <a:hlink>
        <a:srgbClr val="646567"/>
      </a:hlink>
      <a:folHlink>
        <a:srgbClr val="646567"/>
      </a:folHlink>
    </a:clrScheme>
    <a:fontScheme name="Custom 27">
      <a:majorFont>
        <a:latin typeface="Segoe UI"/>
        <a:ea typeface=""/>
        <a:cs typeface=""/>
      </a:majorFont>
      <a:minorFont>
        <a:latin typeface="Arial"/>
        <a:ea typeface=""/>
        <a:cs typeface="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110000" t="250000" r="110000" b="40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110000" t="250000" r="110000" b="40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30000"/>
              </a:schemeClr>
              <a:schemeClr val="phClr">
                <a:tint val="70000"/>
                <a:satMod val="1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M10167107 - Reporting progress or status presentation - NEW.potx" id="{24ADC811-FCB2-4A9B-852A-BB14EA0B4C87}" vid="{F865C24B-81F8-4D59-BA13-A775229E76B8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1684</TotalTime>
  <Words>547</Words>
  <Application>Microsoft Office PowerPoint</Application>
  <PresentationFormat>A4 Paper (210x297 mm)</PresentationFormat>
  <Paragraphs>91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Theme1</vt:lpstr>
      <vt:lpstr>1_Яркая</vt:lpstr>
      <vt:lpstr>2_Яркая</vt:lpstr>
      <vt:lpstr>3_Яркая</vt:lpstr>
      <vt:lpstr>4_Яркая</vt:lpstr>
      <vt:lpstr>Development of Child Friendly Legal Aid System in Georgia</vt:lpstr>
      <vt:lpstr> Mandate of the Legal Aid Service Before the Enactment  of the Juvenile Justice Code of Georgia </vt:lpstr>
      <vt:lpstr>Mandate of the Legal Aid Service after the Enactment of the Juvenile Justice Code </vt:lpstr>
      <vt:lpstr>Specialization of Lawyers of the Legal Aid Service</vt:lpstr>
      <vt:lpstr>Stages of the Initial Specialization - 2015</vt:lpstr>
      <vt:lpstr>Monitoring of  the implementation process, steps undertaken after the enactment of the code</vt:lpstr>
      <vt:lpstr>Future Plans</vt:lpstr>
      <vt:lpstr>Child-Friendly Area in Rustavi Bureau</vt:lpstr>
      <vt:lpstr>Future Priorities 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Giorgi Selimashvili</dc:creator>
  <cp:lastModifiedBy>iraklishonialp</cp:lastModifiedBy>
  <cp:revision>77</cp:revision>
  <dcterms:created xsi:type="dcterms:W3CDTF">2014-03-27T10:52:56Z</dcterms:created>
  <dcterms:modified xsi:type="dcterms:W3CDTF">2018-11-14T08:17:31Z</dcterms:modified>
</cp:coreProperties>
</file>